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6.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7.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8.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9.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E68_E6277E4D.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95" r:id="rId2"/>
    <p:sldMasterId id="2147483819" r:id="rId3"/>
    <p:sldMasterId id="2147483885" r:id="rId4"/>
    <p:sldMasterId id="2147483936" r:id="rId5"/>
    <p:sldMasterId id="2147483949" r:id="rId6"/>
    <p:sldMasterId id="2147483962" r:id="rId7"/>
    <p:sldMasterId id="2147484022" r:id="rId8"/>
    <p:sldMasterId id="2147484058" r:id="rId9"/>
    <p:sldMasterId id="2147484060" r:id="rId10"/>
    <p:sldMasterId id="2147484072" r:id="rId11"/>
    <p:sldMasterId id="2147484084" r:id="rId12"/>
    <p:sldMasterId id="2147484096" r:id="rId13"/>
    <p:sldMasterId id="2147484108" r:id="rId14"/>
    <p:sldMasterId id="2147484120" r:id="rId15"/>
    <p:sldMasterId id="2147484132" r:id="rId16"/>
    <p:sldMasterId id="2147484144" r:id="rId17"/>
    <p:sldMasterId id="2147484156" r:id="rId18"/>
    <p:sldMasterId id="2147484168" r:id="rId19"/>
    <p:sldMasterId id="2147484180" r:id="rId20"/>
  </p:sldMasterIdLst>
  <p:notesMasterIdLst>
    <p:notesMasterId r:id="rId65"/>
  </p:notesMasterIdLst>
  <p:sldIdLst>
    <p:sldId id="435" r:id="rId21"/>
    <p:sldId id="499" r:id="rId22"/>
    <p:sldId id="650" r:id="rId23"/>
    <p:sldId id="651" r:id="rId24"/>
    <p:sldId id="3683" r:id="rId25"/>
    <p:sldId id="4034" r:id="rId26"/>
    <p:sldId id="3685" r:id="rId27"/>
    <p:sldId id="5534" r:id="rId28"/>
    <p:sldId id="3687" r:id="rId29"/>
    <p:sldId id="3688" r:id="rId30"/>
    <p:sldId id="428" r:id="rId31"/>
    <p:sldId id="2591" r:id="rId32"/>
    <p:sldId id="5535" r:id="rId33"/>
    <p:sldId id="627" r:id="rId34"/>
    <p:sldId id="2593" r:id="rId35"/>
    <p:sldId id="487" r:id="rId36"/>
    <p:sldId id="445" r:id="rId37"/>
    <p:sldId id="661" r:id="rId38"/>
    <p:sldId id="274" r:id="rId39"/>
    <p:sldId id="276" r:id="rId40"/>
    <p:sldId id="490" r:id="rId41"/>
    <p:sldId id="489" r:id="rId42"/>
    <p:sldId id="5249" r:id="rId43"/>
    <p:sldId id="5212" r:id="rId44"/>
    <p:sldId id="5213" r:id="rId45"/>
    <p:sldId id="5214" r:id="rId46"/>
    <p:sldId id="5215" r:id="rId47"/>
    <p:sldId id="5216" r:id="rId48"/>
    <p:sldId id="5217" r:id="rId49"/>
    <p:sldId id="5218" r:id="rId50"/>
    <p:sldId id="5219" r:id="rId51"/>
    <p:sldId id="5220" r:id="rId52"/>
    <p:sldId id="5221" r:id="rId53"/>
    <p:sldId id="5222" r:id="rId54"/>
    <p:sldId id="5223" r:id="rId55"/>
    <p:sldId id="2580" r:id="rId56"/>
    <p:sldId id="474" r:id="rId57"/>
    <p:sldId id="491" r:id="rId58"/>
    <p:sldId id="475" r:id="rId59"/>
    <p:sldId id="492" r:id="rId60"/>
    <p:sldId id="591" r:id="rId61"/>
    <p:sldId id="5361" r:id="rId62"/>
    <p:sldId id="320" r:id="rId63"/>
    <p:sldId id="4037"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2DE13F-AE0D-6514-4E60-75C9021CAF31}" name="Rick Griffith" initials="RG" userId="f576ce4fe303367f" providerId="Windows Live"/>
  <p188:author id="{1BD382C0-389F-9080-FC1D-B7305FA6B5D8}" name="Samuel Oweis" initials="SO" userId="e3e8f7d6ad6b045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53" autoAdjust="0"/>
    <p:restoredTop sz="91837" autoAdjust="0"/>
  </p:normalViewPr>
  <p:slideViewPr>
    <p:cSldViewPr snapToGrid="0" snapToObjects="1">
      <p:cViewPr varScale="1">
        <p:scale>
          <a:sx n="72" d="100"/>
          <a:sy n="72" d="100"/>
        </p:scale>
        <p:origin x="125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s>
</file>

<file path=ppt/comments/modernComment_E68_E6277E4D.xml><?xml version="1.0" encoding="utf-8"?>
<p188:cmLst xmlns:a="http://schemas.openxmlformats.org/drawingml/2006/main" xmlns:r="http://schemas.openxmlformats.org/officeDocument/2006/relationships" xmlns:p188="http://schemas.microsoft.com/office/powerpoint/2018/8/main">
  <p188:cm id="{8963C514-5393-4503-9967-5192F90D4914}" authorId="{1BD382C0-389F-9080-FC1D-B7305FA6B5D8}" created="2023-07-30T17:53:51.606">
    <ac:deMkLst xmlns:ac="http://schemas.microsoft.com/office/drawing/2013/main/command">
      <pc:docMk xmlns:pc="http://schemas.microsoft.com/office/powerpoint/2013/main/command"/>
      <pc:sldMk xmlns:pc="http://schemas.microsoft.com/office/powerpoint/2013/main/command" cId="3861347917" sldId="3688"/>
      <ac:spMk id="2" creationId="{00000000-0000-0000-0000-000000000000}"/>
    </ac:deMkLst>
    <p188:replyLst>
      <p188:reply id="{1F5132CD-7425-264C-B2E3-4D6D410C4491}" authorId="{472DE13F-AE0D-6514-4E60-75C9021CAF31}" created="2023-11-23T14:03:50.223">
        <p188:txBody>
          <a:bodyPr/>
          <a:lstStyle/>
          <a:p>
            <a:r>
              <a:rPr lang="en-US"/>
              <a:t>Yes. Please update the Arabic as he is now a B777 pilot trainer in Denver who files monthly.</a:t>
            </a:r>
          </a:p>
        </p188:txBody>
      </p188:reply>
    </p188:replyLst>
    <p188:txBody>
      <a:bodyPr/>
      <a:lstStyle/>
      <a:p>
        <a:r>
          <a:rPr lang="en-US"/>
          <a:t>Dr. Rick:
It seems the Arabic translation was for a different slide as it mentioned that he is a pilot moving from Seattle to SFO.
ستيفن (٣٣) هو طيَّارٌ في الشركة المتَّحدة يتنقَّل إلى سياتل من إس إف أو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11/30/2023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r" rtl="1"/>
            <a:r>
              <a:rPr lang="ar-JO" dirty="0"/>
              <a:t>يقوم ستيفن أيضًا بقيادة الطائرة في رحلةٍ دوليَّةٍ مرَّةً واحدةً في الشهر.</a:t>
            </a:r>
            <a:endParaRPr lang="en-US" dirty="0"/>
          </a:p>
          <a:p>
            <a:r>
              <a:rPr lang="en-US" dirty="0"/>
              <a:t>Stephen also takes an international trip monthly.</a:t>
            </a:r>
          </a:p>
          <a:p>
            <a:r>
              <a:rPr lang="en-US" dirty="0"/>
              <a:t>__________</a:t>
            </a:r>
          </a:p>
          <a:p>
            <a:r>
              <a:rPr lang="en-US" dirty="0"/>
              <a:t>Common-69</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60489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baseline="0" dirty="0">
                <a:latin typeface="Arial" panose="020B0604020202020204" pitchFamily="34" charset="0"/>
                <a:cs typeface="Arial" panose="020B0604020202020204" pitchFamily="34" charset="0"/>
              </a:rPr>
              <a:t>يقوم جون بعمل التصميم الغرافيكي وتقوم كلوي بتصميم المواقع الإلكترونيَّة لشركات البرمجة  الرقميَّة.</a:t>
            </a:r>
            <a:endParaRPr lang="ar-JO"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John does graphics and Chloe does </a:t>
            </a:r>
            <a:r>
              <a:rPr lang="en-US" baseline="0" dirty="0">
                <a:latin typeface="Arial" panose="020B0604020202020204" pitchFamily="34" charset="0"/>
                <a:cs typeface="Arial" panose="020B0604020202020204" pitchFamily="34" charset="0"/>
              </a:rPr>
              <a:t>web design for digital software companies.</a:t>
            </a:r>
          </a:p>
          <a:p>
            <a:r>
              <a:rPr lang="en-US" baseline="0" dirty="0">
                <a:latin typeface="Arial" panose="020B0604020202020204" pitchFamily="34" charset="0"/>
                <a:cs typeface="Arial" panose="020B0604020202020204" pitchFamily="34" charset="0"/>
              </a:rPr>
              <a:t>___________</a:t>
            </a:r>
          </a:p>
          <a:p>
            <a:r>
              <a:rPr lang="en-US" baseline="0" dirty="0">
                <a:latin typeface="Arial" panose="020B0604020202020204" pitchFamily="34" charset="0"/>
                <a:cs typeface="Arial" panose="020B0604020202020204" pitchFamily="34" charset="0"/>
              </a:rPr>
              <a:t>Common-70</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62093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latin typeface="Arial" charset="0"/>
                <a:ea typeface="ＭＳ Ｐゴシック" charset="0"/>
                <a:cs typeface="ＭＳ Ｐゴシック" charset="0"/>
              </a:rPr>
              <a:t>في الفترة ما بين 2006-2021م، أي على مدى 15 عامًا، قمنا برعاية هذه الكنيسة في سنغافورة حتَّى جاء الوقت لتسليم الكنيسة إلى قيادةٍ جديدةٍ لكي ننتقل إلى الشرق الأوسط. </a:t>
            </a:r>
          </a:p>
          <a:p>
            <a:r>
              <a:rPr lang="en-US" dirty="0">
                <a:latin typeface="Arial" charset="0"/>
                <a:ea typeface="ＭＳ Ｐゴシック" charset="0"/>
                <a:cs typeface="ＭＳ Ｐゴシック" charset="0"/>
              </a:rPr>
              <a:t>___________</a:t>
            </a:r>
          </a:p>
          <a:p>
            <a:pPr eaLnBrk="1" hangingPunct="1"/>
            <a:r>
              <a:rPr lang="en-US" dirty="0">
                <a:latin typeface="Arial" charset="0"/>
                <a:ea typeface="ＭＳ Ｐゴシック" charset="0"/>
                <a:cs typeface="ＭＳ Ｐゴシック" charset="0"/>
              </a:rPr>
              <a:t>Common-77</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81942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rtl="1" eaLnBrk="1" hangingPunct="1"/>
            <a:r>
              <a:rPr lang="ar-JO" dirty="0">
                <a:latin typeface="Arial" charset="0"/>
                <a:ea typeface="ＭＳ Ｐゴシック" charset="0"/>
                <a:cs typeface="ＭＳ Ｐゴシック" charset="0"/>
              </a:rPr>
              <a:t>في الواقع، كان لدينا 20% تقريبًا من أعضاء كنيسة كروس رودز الدوليَّة ممَّن كانوا من خلفيَّة هنديَّة، ويعود الفضل في هذا إلى تلميذ المسيح، القديس توما، الذي تغلَّب على تردُّده المبدئي في الشهادة عن المسيح في الهند. كانت كنيستنا في شهر حزيران 2021 تضمُّ 90 شخصًا يأتون من 16 دولةً مختلفةً من كاقَّة أنحاء العالم: أستراليا (ديفيد وفيونا) والصين (جيانجي) ومصر (تمارا) وفرنسا (فالنتين) وكوريا (غريس كيم) والهند (سينثيا) وأندونيسيا (رينا)، إضافةً إلى كينيا (جاكلين نغارا) ونيبال (جوشوا ليمبو) وهولندا (تويس) وسنغافورة (ألبينا) وجنوب أفريقيا (ميلودي هيرتينبرغر) وتايوان (مابِل) وتايلند (ماي) والمملكة المتَّحدة (جيمس وغابي) والولايات المتَّحدة الأميركيَّة (جيم وجاكي).</a:t>
            </a:r>
          </a:p>
          <a:p>
            <a:pPr algn="just" rtl="1" eaLnBrk="1" hangingPunct="1"/>
            <a:r>
              <a:rPr lang="ar-JO" dirty="0">
                <a:latin typeface="Arial" charset="0"/>
                <a:ea typeface="ＭＳ Ｐゴシック" charset="0"/>
                <a:cs typeface="ＭＳ Ｐゴシック" charset="0"/>
              </a:rPr>
              <a:t>هذه القائمة لا تشمل الأشخاص الذين حضروا إلى الكنيسة في الفترة الأخيرة مرَّةً واحدةً فقط. كما أنها لا تشمل الأشخاص المُرسَلين الذين رجعوا إلى بلادهم الأصليَّة وما زالوا أعضاءً في كنيسة كروس رودز الدوليَّة وهُم: مابِل (تايوان) وبودما (منغوليا).</a:t>
            </a:r>
          </a:p>
          <a:p>
            <a:pPr algn="just" rtl="1" eaLnBrk="1" hangingPunct="1"/>
            <a:r>
              <a:rPr lang="ar-JO" dirty="0">
                <a:latin typeface="Arial" charset="0"/>
                <a:ea typeface="ＭＳ Ｐゴシック" charset="0"/>
                <a:cs typeface="ＭＳ Ｐゴシック" charset="0"/>
              </a:rPr>
              <a:t>السابقون: كندا (غلوريا لي) وإثيوبيا (ليلي) وماليزيا (آستون وناعومي) وهولندا (دايز وديسري) والفلبِّين (ميكا) وجنوب أفريقيا (ميلودي).</a:t>
            </a:r>
            <a:endParaRPr lang="en-US" dirty="0">
              <a:latin typeface="Arial" charset="0"/>
              <a:ea typeface="ＭＳ Ｐゴシック" charset="0"/>
              <a:cs typeface="ＭＳ Ｐゴシック" charset="0"/>
            </a:endParaRPr>
          </a:p>
          <a:p>
            <a:pPr algn="just" rtl="1" eaLnBrk="1" hangingPunct="1"/>
            <a:endParaRPr lang="en-US"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_____________</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Common-78</a:t>
            </a:r>
          </a:p>
          <a:p>
            <a:pPr algn="just" rtl="0" eaLnBrk="1" hangingPunct="1"/>
            <a:endParaRPr lang="ar-JO"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algn="just" eaLnBrk="1" hangingPunct="1"/>
            <a:r>
              <a:rPr lang="en-US" dirty="0">
                <a:latin typeface="Arial" charset="0"/>
                <a:ea typeface="ＭＳ Ｐゴシック" charset="0"/>
                <a:cs typeface="ＭＳ Ｐゴシック" charset="0"/>
              </a:rPr>
              <a:t>Our June 2021 church of 90 people stem from 16 different countries around the world: Australia (David &amp; Fiona), China (</a:t>
            </a:r>
            <a:r>
              <a:rPr lang="en-US" dirty="0" err="1">
                <a:latin typeface="Arial" charset="0"/>
                <a:ea typeface="ＭＳ Ｐゴシック" charset="0"/>
                <a:cs typeface="ＭＳ Ｐゴシック" charset="0"/>
              </a:rPr>
              <a:t>Jianji</a:t>
            </a:r>
            <a:r>
              <a:rPr lang="en-US" dirty="0">
                <a:latin typeface="Arial" charset="0"/>
                <a:ea typeface="ＭＳ Ｐゴシック" charset="0"/>
                <a:cs typeface="ＭＳ Ｐゴシック" charset="0"/>
              </a:rPr>
              <a:t>), Egypt (Tamara), France (Valentin), </a:t>
            </a:r>
            <a:r>
              <a:rPr lang="en-US" baseline="0" dirty="0">
                <a:latin typeface="Arial" charset="0"/>
                <a:ea typeface="ＭＳ Ｐゴシック" charset="0"/>
                <a:cs typeface="ＭＳ Ｐゴシック" charset="0"/>
              </a:rPr>
              <a:t>Korea (Grace Kim), </a:t>
            </a:r>
            <a:r>
              <a:rPr lang="en-US" dirty="0">
                <a:latin typeface="Arial" charset="0"/>
                <a:ea typeface="ＭＳ Ｐゴシック" charset="0"/>
                <a:cs typeface="ＭＳ Ｐゴシック" charset="0"/>
              </a:rPr>
              <a:t>India (Cynthia), </a:t>
            </a:r>
            <a:r>
              <a:rPr lang="en-US" baseline="0" dirty="0">
                <a:latin typeface="Arial" charset="0"/>
                <a:ea typeface="ＭＳ Ｐゴシック" charset="0"/>
                <a:cs typeface="ＭＳ Ｐゴシック" charset="0"/>
              </a:rPr>
              <a:t>Indonesia (</a:t>
            </a:r>
            <a:r>
              <a:rPr lang="en-US" dirty="0">
                <a:latin typeface="Arial" charset="0"/>
                <a:ea typeface="ＭＳ Ｐゴシック" charset="0"/>
                <a:cs typeface="ＭＳ Ｐゴシック" charset="0"/>
              </a:rPr>
              <a:t>Rena</a:t>
            </a:r>
            <a:r>
              <a:rPr lang="en-US" baseline="0" dirty="0">
                <a:latin typeface="Arial" charset="0"/>
                <a:ea typeface="ＭＳ Ｐゴシック" charset="0"/>
                <a:cs typeface="ＭＳ Ｐゴシック" charset="0"/>
              </a:rPr>
              <a:t>), Kenya (Jacqueline </a:t>
            </a:r>
            <a:r>
              <a:rPr lang="en-US" baseline="0" dirty="0" err="1">
                <a:latin typeface="Arial" charset="0"/>
                <a:ea typeface="ＭＳ Ｐゴシック" charset="0"/>
                <a:cs typeface="ＭＳ Ｐゴシック" charset="0"/>
              </a:rPr>
              <a:t>Ngare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Nepal (Joshua Limbu), Netherlands (Toes), Singapore (Albina), South Africa (Melody </a:t>
            </a:r>
            <a:r>
              <a:rPr lang="en-US" dirty="0" err="1">
                <a:latin typeface="Arial" charset="0"/>
                <a:ea typeface="ＭＳ Ｐゴシック" charset="0"/>
                <a:cs typeface="ＭＳ Ｐゴシック" charset="0"/>
              </a:rPr>
              <a:t>Hertenberger</a:t>
            </a:r>
            <a:r>
              <a:rPr lang="en-US" dirty="0">
                <a:latin typeface="Arial" charset="0"/>
                <a:ea typeface="ＭＳ Ｐゴシック" charset="0"/>
                <a:cs typeface="ＭＳ Ｐゴシック" charset="0"/>
              </a:rPr>
              <a:t>), Taiwan (Maple), Thailand (Mae), UK (James &amp; Gabi), USA (Jim &amp; Jacqui).</a:t>
            </a: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Nor does it include missionaries living back in their countries but still are members of CIC: Maple (Taiwan), </a:t>
            </a:r>
            <a:r>
              <a:rPr lang="en-US" baseline="0" dirty="0" err="1">
                <a:latin typeface="Arial" charset="0"/>
                <a:ea typeface="ＭＳ Ｐゴシック" charset="0"/>
                <a:cs typeface="ＭＳ Ｐゴシック" charset="0"/>
              </a:rPr>
              <a:t>Budmaa</a:t>
            </a:r>
            <a:r>
              <a:rPr lang="en-US" baseline="0" dirty="0">
                <a:latin typeface="Arial" charset="0"/>
                <a:ea typeface="ＭＳ Ｐゴシック" charset="0"/>
                <a:cs typeface="ＭＳ Ｐゴシック" charset="0"/>
              </a:rPr>
              <a:t>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Previous: </a:t>
            </a:r>
            <a:r>
              <a:rPr lang="en-US" dirty="0">
                <a:latin typeface="Arial" charset="0"/>
                <a:ea typeface="ＭＳ Ｐゴシック" charset="0"/>
                <a:cs typeface="ＭＳ Ｐゴシック" charset="0"/>
              </a:rPr>
              <a:t>Canada</a:t>
            </a:r>
            <a:r>
              <a:rPr lang="en-US" baseline="0" dirty="0">
                <a:latin typeface="Arial" charset="0"/>
                <a:ea typeface="ＭＳ Ｐゴシック" charset="0"/>
                <a:cs typeface="ＭＳ Ｐゴシック" charset="0"/>
              </a:rPr>
              <a:t> (Gloria Lee), Ethiopia (</a:t>
            </a:r>
            <a:r>
              <a:rPr lang="en-US" baseline="0" dirty="0" err="1">
                <a:latin typeface="Arial" charset="0"/>
                <a:ea typeface="ＭＳ Ｐゴシック" charset="0"/>
                <a:cs typeface="ＭＳ Ｐゴシック" charset="0"/>
              </a:rPr>
              <a:t>Lele</a:t>
            </a:r>
            <a:r>
              <a:rPr lang="en-US" baseline="0" dirty="0">
                <a:latin typeface="Arial" charset="0"/>
                <a:ea typeface="ＭＳ Ｐゴシック" charset="0"/>
                <a:cs typeface="ＭＳ Ｐゴシック" charset="0"/>
              </a:rPr>
              <a:t>), Malaysia (Aston, </a:t>
            </a:r>
            <a:r>
              <a:rPr lang="en-US" dirty="0">
                <a:latin typeface="Arial" charset="0"/>
                <a:ea typeface="ＭＳ Ｐゴシック" charset="0"/>
                <a:cs typeface="ＭＳ Ｐゴシック" charset="0"/>
              </a:rPr>
              <a:t>Naomi</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Netherlands (Dies &amp; Desiree)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Philippines (Micah), South Africa (Melody),</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_____________</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Common-78</a:t>
            </a:r>
          </a:p>
        </p:txBody>
      </p:sp>
    </p:spTree>
    <p:extLst>
      <p:ext uri="{BB962C8B-B14F-4D97-AF65-F5344CB8AC3E}">
        <p14:creationId xmlns:p14="http://schemas.microsoft.com/office/powerpoint/2010/main" val="3420798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p:cNvSpPr>
          <p:nvPr>
            <p:ph type="sldImg"/>
          </p:nvPr>
        </p:nvSpPr>
        <p:spPr>
          <a:ln/>
        </p:spPr>
      </p:sp>
      <p:sp>
        <p:nvSpPr>
          <p:cNvPr id="3645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rtl="1"/>
            <a:r>
              <a:rPr lang="ar-JO" dirty="0">
                <a:latin typeface="Times New Roman" charset="0"/>
                <a:ea typeface="ＭＳ Ｐゴシック" charset="0"/>
                <a:cs typeface="ＭＳ Ｐゴシック" charset="0"/>
              </a:rPr>
              <a:t>أحد أكثر الأمور التي تجلب البهجة إلى قلبي هو الإرشاد والتوجيه الذي أُقدِّمه لتلاميذي الذين يخدمون معنا في الكنيسة، ويقودون خدمات الشبيبة والأطفال، والمجموعات البيتيَّة، وفريق العبادة والتسبيح.</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a:t>
            </a:r>
          </a:p>
          <a:p>
            <a:r>
              <a:rPr lang="en-US" dirty="0">
                <a:latin typeface="Times New Roman" charset="0"/>
                <a:ea typeface="ＭＳ Ｐゴシック" charset="0"/>
                <a:cs typeface="ＭＳ Ｐゴシック" charset="0"/>
              </a:rPr>
              <a:t>Common-79</a:t>
            </a:r>
          </a:p>
        </p:txBody>
      </p:sp>
      <p:sp>
        <p:nvSpPr>
          <p:cNvPr id="3645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2A942-BCFB-264E-A33A-3A84406082A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F121D6-904E-BE4D-9CAD-E984C2EF1A8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dirty="0">
                <a:latin typeface="Arial" charset="0"/>
                <a:ea typeface="ＭＳ Ｐゴシック" charset="0"/>
                <a:cs typeface="ＭＳ Ｐゴシック" charset="0"/>
              </a:rPr>
              <a:t>قمتُ أيضًا </a:t>
            </a:r>
            <a:r>
              <a:rPr lang="ar-JO" sz="1200" kern="1200" dirty="0">
                <a:solidFill>
                  <a:srgbClr val="000000"/>
                </a:solidFill>
                <a:latin typeface="Arial" charset="0"/>
                <a:ea typeface="ＭＳ Ｐゴシック" charset="0"/>
                <a:cs typeface="ＭＳ Ｐゴシック" charset="0"/>
              </a:rPr>
              <a:t>بإدارة برنامج الدكتوراه في </a:t>
            </a:r>
            <a:r>
              <a:rPr lang="ar-JO" sz="1200" kern="1200" dirty="0">
                <a:solidFill>
                  <a:srgbClr val="000000"/>
                </a:solidFill>
                <a:latin typeface="Arial" charset="0"/>
                <a:ea typeface="ＭＳ Ｐゴシック" charset="0"/>
                <a:cs typeface="Traditional Arabic" panose="02020603050405020304" pitchFamily="18" charset="-78"/>
              </a:rPr>
              <a:t>كلِّيَّة سنغافورة للكتاب المقدَّس –باللغتين الإنجليزيَّة والصينيَّة، وهو البرنامج الذي كان مسؤولًا عن تدريب 30 شخصًا من الأساتذة الجامعيِّين والرعاة في كلِّ قارَّة آسيا. كان هناك سنويًّا 4 تقريبًا من هؤلاء الأشخاص ممَّن كانوا يحصلون على شهادة الدكتوراه في الخدمة. </a:t>
            </a:r>
            <a:endParaRPr lang="en-US" sz="1200" kern="1200" dirty="0">
              <a:solidFill>
                <a:srgbClr val="000000"/>
              </a:solidFill>
              <a:latin typeface="Arial"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Common-72</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87E50C-F11F-0E42-BD77-FFCF26E04A1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8898" name="Rectangle 2"/>
          <p:cNvSpPr>
            <a:spLocks noGrp="1" noRot="1" noChangeAspect="1" noChangeArrowheads="1"/>
          </p:cNvSpPr>
          <p:nvPr>
            <p:ph type="sldImg"/>
          </p:nvPr>
        </p:nvSpPr>
        <p:spPr>
          <a:xfrm>
            <a:off x="1143000" y="685800"/>
            <a:ext cx="4572000" cy="3429000"/>
          </a:xfrm>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Times New Roman" charset="0"/>
                <a:ea typeface="ＭＳ Ｐゴシック" charset="0"/>
                <a:cs typeface="ＭＳ Ｐゴシック" charset="0"/>
              </a:rPr>
              <a:t>منذ عام 1990م، خدمنا مع إرساليَّة "وورلد فنتشر" (</a:t>
            </a:r>
            <a:r>
              <a:rPr lang="en-US" dirty="0" err="1">
                <a:latin typeface="Times New Roman" charset="0"/>
                <a:ea typeface="ＭＳ Ｐゴシック" charset="0"/>
                <a:cs typeface="ＭＳ Ｐゴシック" charset="0"/>
              </a:rPr>
              <a:t>WorldVenture</a:t>
            </a:r>
            <a:r>
              <a:rPr lang="ar-JO" dirty="0">
                <a:latin typeface="Times New Roman" charset="0"/>
                <a:ea typeface="ＭＳ Ｐゴシック" charset="0"/>
                <a:cs typeface="ＭＳ Ｐゴシック" charset="0"/>
              </a:rPr>
              <a:t>) والتي لديها أكثر من 500 خادم حول العالم.</a:t>
            </a:r>
          </a:p>
          <a:p>
            <a:pPr algn="r" rtl="1" eaLnBrk="1" hangingPunct="1"/>
            <a:endParaRPr lang="ar-JO"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Since 1990, we have served with WorldVenture which has 500+ workers around the globe.</a:t>
            </a:r>
          </a:p>
          <a:p>
            <a:pPr eaLnBrk="1" hangingPunct="1"/>
            <a:r>
              <a:rPr lang="en-US" dirty="0">
                <a:latin typeface="Times New Roman" charset="0"/>
                <a:ea typeface="ＭＳ Ｐゴシック" charset="0"/>
                <a:cs typeface="ＭＳ Ｐゴシック" charset="0"/>
              </a:rPr>
              <a:t>_____________</a:t>
            </a:r>
          </a:p>
          <a:p>
            <a:pPr eaLnBrk="1" hangingPunct="1"/>
            <a:r>
              <a:rPr lang="en-US" dirty="0">
                <a:latin typeface="Times New Roman" charset="0"/>
                <a:ea typeface="ＭＳ Ｐゴシック" charset="0"/>
                <a:cs typeface="ＭＳ Ｐゴシック" charset="0"/>
              </a:rPr>
              <a:t>Common-86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8B5007-BA1E-0441-97AC-A30CA9D747B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9730" name="Rectangle 2"/>
          <p:cNvSpPr>
            <a:spLocks noGrp="1" noRot="1" noChangeAspect="1" noChangeArrowheads="1"/>
          </p:cNvSpPr>
          <p:nvPr>
            <p:ph type="sldImg"/>
          </p:nvPr>
        </p:nvSpPr>
        <p:spPr>
          <a:xfrm>
            <a:off x="1143000" y="685800"/>
            <a:ext cx="4572000" cy="3429000"/>
          </a:xfrm>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altLang="ja-JP" dirty="0">
                <a:latin typeface="Times New Roman" charset="0"/>
                <a:ea typeface="ＭＳ Ｐゴシック" charset="0"/>
                <a:cs typeface="ＭＳ Ｐゴシック" charset="0"/>
              </a:rPr>
              <a:t>خدمتُ في الفترة ما بين </a:t>
            </a:r>
            <a:r>
              <a:rPr lang="ar-JO" altLang="ja-JP" sz="1200" kern="1200" dirty="0">
                <a:solidFill>
                  <a:srgbClr val="000000"/>
                </a:solidFill>
                <a:latin typeface="Times New Roman" charset="0"/>
                <a:ea typeface="ＭＳ Ｐゴシック" charset="0"/>
                <a:cs typeface="ＭＳ Ｐゴシック" charset="0"/>
              </a:rPr>
              <a:t>1991-2021م كأستاذٍ جامعيٍّ في كلِّيَّة اللاهوت صمن فريقٍ يتألَّف من 30 عضوًا من أعضاء الهيئة التدريسيَّة في أكبر كلِّيَّة للتدريس في سنغافورة وهي: </a:t>
            </a:r>
            <a:r>
              <a:rPr lang="ar-JO" sz="1200" kern="1200" dirty="0">
                <a:solidFill>
                  <a:srgbClr val="000000"/>
                </a:solidFill>
                <a:latin typeface="Times New Roman" charset="0"/>
                <a:ea typeface="ＭＳ Ｐゴシック" charset="0"/>
                <a:cs typeface="Traditional Arabic" panose="02020603050405020304" pitchFamily="18" charset="-78"/>
              </a:rPr>
              <a:t>كلِّيَّة سنغافورة للكتاب المقدَّس.</a:t>
            </a:r>
            <a:endParaRPr lang="ar-JO" altLang="ja-JP" sz="1200" kern="1200" dirty="0">
              <a:solidFill>
                <a:srgbClr val="000000"/>
              </a:solidFill>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Common-71</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r" rtl="1" eaLnBrk="1" hangingPunct="1"/>
            <a:r>
              <a:rPr lang="ar-JO" noProof="1">
                <a:latin typeface="Times New Roman" charset="0"/>
                <a:ea typeface="ＭＳ Ｐゴシック" charset="0"/>
                <a:cs typeface="ＭＳ Ｐゴシック" charset="0"/>
              </a:rPr>
              <a:t>كنتُ أقوم بتعليم أولئك القادة كلَّ سِفْرٍ من الكتاب المقدَّس من المساقات التي تُقدِّم مسْحًا،  إضافةً إلى مساقات الخلفيَّات لكلٍّ من العهد القديم والعهد الجديد، ومساقاتٍ تتناول ستَّة جوانب من اللاهوت، ومساقاتٍ عن كيفيَّة الوعظ. </a:t>
            </a:r>
            <a:endParaRPr lang="en-US" noProof="1">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Common-75</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0F8A13E-83EC-C34B-A943-E742087929A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37954" name="Rectangle 2"/>
          <p:cNvSpPr>
            <a:spLocks noGrp="1" noRot="1" noChangeAspect="1" noChangeArrowheads="1"/>
          </p:cNvSpPr>
          <p:nvPr>
            <p:ph type="sldImg"/>
          </p:nvPr>
        </p:nvSpPr>
        <p:spPr>
          <a:solidFill>
            <a:srgbClr val="FFFFFF"/>
          </a:solidFill>
          <a:ln/>
        </p:spPr>
      </p:sp>
      <p:sp>
        <p:nvSpPr>
          <p:cNvPr id="637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33571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AD66281-90F7-BC47-BC35-908171F482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1714" name="Rectangle 2"/>
          <p:cNvSpPr>
            <a:spLocks noGrp="1" noRot="1" noChangeAspect="1" noChangeArrowheads="1"/>
          </p:cNvSpPr>
          <p:nvPr>
            <p:ph type="sldImg"/>
          </p:nvPr>
        </p:nvSpPr>
        <p:spPr>
          <a:xfrm>
            <a:off x="1150938" y="692150"/>
            <a:ext cx="4556125" cy="3416300"/>
          </a:xfrm>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dirty="0">
                <a:latin typeface="Arial" charset="0"/>
                <a:ea typeface="ＭＳ Ｐゴシック" charset="0"/>
                <a:cs typeface="ＭＳ Ｐゴシック" charset="0"/>
              </a:rPr>
              <a:t>كانت إحدى المهمَّات التي قامت بها هي تعليم زوجات القادة </a:t>
            </a:r>
            <a:r>
              <a:rPr lang="ar-JO" sz="1200" kern="1200" dirty="0">
                <a:solidFill>
                  <a:srgbClr val="000000"/>
                </a:solidFill>
                <a:latin typeface="Arial" charset="0"/>
                <a:ea typeface="ＭＳ Ｐゴシック" charset="0"/>
                <a:cs typeface="ＭＳ Ｐゴシック" charset="0"/>
              </a:rPr>
              <a:t>في </a:t>
            </a:r>
            <a:r>
              <a:rPr lang="ar-JO" sz="1200" kern="1200" noProof="0" dirty="0">
                <a:solidFill>
                  <a:srgbClr val="000000"/>
                </a:solidFill>
                <a:latin typeface="Arial" charset="0"/>
                <a:ea typeface="ＭＳ Ｐゴシック" charset="0"/>
                <a:cs typeface="Traditional Arabic" panose="02020603050405020304" pitchFamily="18" charset="-78"/>
              </a:rPr>
              <a:t>كلِّيَّة سنغافورة للكتاب المقدَّس. السيِّدات الخمس في هذه الصورة هُنَّ من خمس دولٍ مختلفة! وقادت سوزان أيضًا درس الكتاب المقدَّس للسيِّدات في كنيستنا.</a:t>
            </a:r>
            <a:endParaRPr lang="ar-JO" sz="1200" kern="1200" dirty="0">
              <a:solidFill>
                <a:srgbClr val="000000"/>
              </a:solidFill>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One assignment was teaching the wives of leaders at SBC.  These 5 women come from 5 different nations! She also has led the woman</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Bible study at our church.</a:t>
            </a:r>
          </a:p>
          <a:p>
            <a:pPr eaLnBrk="1" hangingPunct="1"/>
            <a:r>
              <a:rPr lang="en-US" dirty="0">
                <a:latin typeface="Arial" charset="0"/>
                <a:ea typeface="ＭＳ Ｐゴシック" charset="0"/>
                <a:cs typeface="ＭＳ Ｐゴシック" charset="0"/>
              </a:rPr>
              <a:t>______</a:t>
            </a:r>
          </a:p>
          <a:p>
            <a:pPr eaLnBrk="1" hangingPunct="1"/>
            <a:r>
              <a:rPr lang="en-US" dirty="0">
                <a:latin typeface="Arial" charset="0"/>
                <a:ea typeface="ＭＳ Ｐゴシック" charset="0"/>
                <a:cs typeface="ＭＳ Ｐゴシック" charset="0"/>
              </a:rPr>
              <a:t>Common-83</a:t>
            </a:r>
          </a:p>
        </p:txBody>
      </p:sp>
    </p:spTree>
    <p:extLst>
      <p:ext uri="{BB962C8B-B14F-4D97-AF65-F5344CB8AC3E}">
        <p14:creationId xmlns:p14="http://schemas.microsoft.com/office/powerpoint/2010/main" val="3104964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2AB4802-ACB0-F141-A154-28B17E001F5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42050" name="Rectangle 2"/>
          <p:cNvSpPr>
            <a:spLocks noGrp="1" noRot="1" noChangeAspect="1" noChangeArrowheads="1"/>
          </p:cNvSpPr>
          <p:nvPr>
            <p:ph type="sldImg"/>
          </p:nvPr>
        </p:nvSpPr>
        <p:spPr>
          <a:solidFill>
            <a:srgbClr val="FFFFFF"/>
          </a:solidFill>
          <a:ln/>
        </p:spPr>
      </p:sp>
      <p:sp>
        <p:nvSpPr>
          <p:cNvPr id="642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49162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p:cNvSpPr>
          <p:nvPr>
            <p:ph type="sldImg"/>
          </p:nvPr>
        </p:nvSpPr>
        <p:spPr>
          <a:xfrm>
            <a:off x="1143000" y="685800"/>
            <a:ext cx="4572000" cy="3429000"/>
          </a:xfrm>
          <a:solidFill>
            <a:srgbClr val="FFFFFF"/>
          </a:solidFill>
          <a:ln/>
        </p:spPr>
      </p:sp>
      <p:sp>
        <p:nvSpPr>
          <p:cNvPr id="17410" name="Rectangle 3"/>
          <p:cNvSpPr>
            <a:spLocks noGrp="1" noChangeArrowheads="1"/>
          </p:cNvSpPr>
          <p:nvPr>
            <p:ph type="body" idx="1"/>
          </p:nvPr>
        </p:nvSpPr>
        <p:spPr>
          <a:solidFill>
            <a:srgbClr val="FFFFFF"/>
          </a:solidFill>
          <a:ln>
            <a:solidFill>
              <a:srgbClr val="000000"/>
            </a:solidFill>
          </a:ln>
        </p:spPr>
        <p:txBody>
          <a:bodyPr/>
          <a:lstStyle/>
          <a:p>
            <a:r>
              <a:rPr lang="en-US">
                <a:latin typeface="Times" charset="0"/>
              </a:rPr>
              <a:t>Japanese title slide</a:t>
            </a:r>
          </a:p>
        </p:txBody>
      </p:sp>
    </p:spTree>
    <p:extLst>
      <p:ext uri="{BB962C8B-B14F-4D97-AF65-F5344CB8AC3E}">
        <p14:creationId xmlns:p14="http://schemas.microsoft.com/office/powerpoint/2010/main" val="842576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EE2AD9-E53D-3B4C-9813-B7D9EC4601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JO" dirty="0">
                <a:latin typeface="Arial" charset="0"/>
                <a:ea typeface="ＭＳ Ｐゴシック" charset="0"/>
                <a:cs typeface="ＭＳ Ｐゴシック" charset="0"/>
              </a:rPr>
              <a:t>من 1997-ديسمبر 2020 أعطاني الله الامتياز بأن أقوم بتدريب رعاةٍ في 12 دولةً مختلفةً في 73 رحلة، وكثيرًا ما ساعد في التعليم معي في هذه الرحلات رعاةٌ آخَرون. لكي أستطيع مساعدة الفقراء، اخترتُ أن أتجنَّب التعليم في الدول الغنيَّة التي يستطيع المستمعون فيها أن يعطوا تقدمة محبَّة، وعملْتُ بدلًا من ذلك على جمْعِ الدعم الماليِّ لدفع مصاريفي لأستطيع عندئذٍ التعليم مجَّانًا.</a:t>
            </a:r>
          </a:p>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1997-Dec 2020 God privileged me to train pastors in 12 other countries on 73 trips.  Often pastors in the US taught with me on these trips. To help the poor, I avoided the wealthy countries where listeners can pay an honorarium but instead raised the funds to pay my own way and then teach for free.</a:t>
            </a:r>
          </a:p>
          <a:p>
            <a:pPr eaLnBrk="1" hangingPunct="1"/>
            <a:r>
              <a:rPr lang="en-US" baseline="0" dirty="0">
                <a:latin typeface="Arial" charset="0"/>
                <a:ea typeface="ＭＳ Ｐゴシック" charset="0"/>
                <a:cs typeface="ＭＳ Ｐゴシック" charset="0"/>
              </a:rPr>
              <a:t>______</a:t>
            </a:r>
          </a:p>
          <a:p>
            <a:pPr eaLnBrk="1" hangingPunct="1"/>
            <a:r>
              <a:rPr lang="en-US" baseline="0" dirty="0">
                <a:latin typeface="Arial" charset="0"/>
                <a:ea typeface="ＭＳ Ｐゴシック" charset="0"/>
                <a:cs typeface="ＭＳ Ｐゴシック" charset="0"/>
              </a:rPr>
              <a:t>Common-115</a:t>
            </a:r>
            <a:endParaRPr lang="en-US" dirty="0">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r" defTabSz="914400" rtl="1" eaLnBrk="1" fontAlgn="base" latinLnBrk="0" hangingPunct="1">
              <a:lnSpc>
                <a:spcPct val="100000"/>
              </a:lnSpc>
              <a:spcBef>
                <a:spcPct val="30000"/>
              </a:spcBef>
              <a:spcAft>
                <a:spcPct val="0"/>
              </a:spcAft>
              <a:buClrTx/>
              <a:buSzTx/>
              <a:buFontTx/>
              <a:buNone/>
              <a:tabLst/>
              <a:defRPr/>
            </a:pPr>
            <a:r>
              <a:rPr lang="ar-JO" dirty="0">
                <a:latin typeface="Arial" panose="020B0604020202020204" pitchFamily="34" charset="0"/>
                <a:ea typeface="ＭＳ Ｐゴシック" charset="0"/>
                <a:cs typeface="Arial" panose="020B0604020202020204" pitchFamily="34" charset="0"/>
              </a:rPr>
              <a:t>أدَّت الترجمة التي قام بها 800 طالب منذ عام 2003م إلى وجود موادَّ تتناول تعليم الكتاب المقدَّس ودراسته- معظمها عروض تقديميَّة بالبوربوينت </a:t>
            </a:r>
            <a:r>
              <a:rPr lang="en-US" dirty="0">
                <a:latin typeface="Arial" panose="020B0604020202020204" pitchFamily="34" charset="0"/>
                <a:ea typeface="ＭＳ Ｐゴシック" charset="0"/>
                <a:cs typeface="Arial" panose="020B0604020202020204" pitchFamily="34" charset="0"/>
              </a:rPr>
              <a:t>PPT</a:t>
            </a:r>
            <a:r>
              <a:rPr lang="ar-JO" dirty="0">
                <a:latin typeface="Arial" panose="020B0604020202020204" pitchFamily="34" charset="0"/>
                <a:ea typeface="ＭＳ Ｐゴシック" charset="0"/>
                <a:cs typeface="Arial" panose="020B0604020202020204" pitchFamily="34" charset="0"/>
              </a:rPr>
              <a:t>- متاحة في 54 لغة! كلُّ ما يحتاج أيُّ معلِّمٍ أن يفعله هو أن ينقر على الملف في الموقع الإلكترونيِّ ويقوم بتنزيله مجَّانًا ليستطيع تعليم أيِّ سِفْرٍ من أسفار الكتاب المقدَّس إضافةً إلى الكثير من المواضيع الأُخرى. </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Student translation since 2003 with 800 translators has resulted in Bible teaching and study materials—mostly PowerPoint—in 54 languages!  All a teacher needs to do</a:t>
            </a:r>
            <a:r>
              <a:rPr lang="en-US" baseline="0" dirty="0">
                <a:latin typeface="Arial" panose="020B0604020202020204" pitchFamily="34" charset="0"/>
                <a:ea typeface="ＭＳ Ｐゴシック" charset="0"/>
                <a:cs typeface="Arial" panose="020B0604020202020204" pitchFamily="34" charset="0"/>
              </a:rPr>
              <a:t> is click on a file and it downloads for free to teach any book of the Bible and many other subjects.</a:t>
            </a:r>
            <a:endParaRPr lang="en-US" sz="1200" b="0" dirty="0">
              <a:solidFill>
                <a:srgbClr val="FFFFFF"/>
              </a:solidFill>
              <a:latin typeface="Arial" panose="020B0604020202020204" pitchFamily="34" charset="0"/>
              <a:ea typeface="ＭＳ Ｐゴシック" charset="0"/>
              <a:cs typeface="Arial" panose="020B0604020202020204" pitchFamily="34" charset="0"/>
            </a:endParaRP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_____________</a:t>
            </a: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Common-100</a:t>
            </a:r>
          </a:p>
          <a:p>
            <a:pPr eaLnBrk="1" hangingPunct="1"/>
            <a:r>
              <a:rPr lang="en-US" sz="1200" b="0" dirty="0">
                <a:solidFill>
                  <a:srgbClr val="FFFFFF"/>
                </a:solidFill>
                <a:latin typeface="Arial" charset="0"/>
                <a:ea typeface="ＭＳ Ｐゴシック" charset="0"/>
              </a:rPr>
              <a:t>NT Survey (ns)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r" defTabSz="914400" rtl="1" eaLnBrk="1" fontAlgn="base" latinLnBrk="0" hangingPunct="1">
              <a:lnSpc>
                <a:spcPct val="100000"/>
              </a:lnSpc>
              <a:spcBef>
                <a:spcPct val="30000"/>
              </a:spcBef>
              <a:spcAft>
                <a:spcPct val="0"/>
              </a:spcAft>
              <a:buClrTx/>
              <a:buSzTx/>
              <a:buFontTx/>
              <a:buNone/>
              <a:tabLst/>
              <a:defRPr/>
            </a:pPr>
            <a:r>
              <a:rPr lang="ar-JO" dirty="0">
                <a:latin typeface="Arial" panose="020B0604020202020204" pitchFamily="34" charset="0"/>
                <a:ea typeface="ＭＳ Ｐゴシック" charset="0"/>
                <a:cs typeface="Arial" panose="020B0604020202020204" pitchFamily="34" charset="0"/>
              </a:rPr>
              <a:t>التعليم الذي كنتُ أقوم به منذ أن كان عمري 15 سنةً أدَّى إلى وجود موادَّ تتناول تعليم الكتاب المقدَّس ودراسته- معظمها عروض تقديميَّة بالبوربوينت </a:t>
            </a:r>
            <a:r>
              <a:rPr lang="en-US" dirty="0">
                <a:latin typeface="Arial" panose="020B0604020202020204" pitchFamily="34" charset="0"/>
                <a:ea typeface="ＭＳ Ｐゴシック" charset="0"/>
                <a:cs typeface="Arial" panose="020B0604020202020204" pitchFamily="34" charset="0"/>
              </a:rPr>
              <a:t>PPT</a:t>
            </a:r>
            <a:r>
              <a:rPr lang="ar-JO" dirty="0">
                <a:latin typeface="Arial" panose="020B0604020202020204" pitchFamily="34" charset="0"/>
                <a:ea typeface="ＭＳ Ｐゴシック" charset="0"/>
                <a:cs typeface="Arial" panose="020B0604020202020204" pitchFamily="34" charset="0"/>
              </a:rPr>
              <a:t>- متاحة في 54 لغة! توجد لكلِّ مساقٍ صورةٌ مُرفَقَةٌ به.</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My teaching since age 15 has resulted in Bible teaching and study materials—mostly PowerPoint—in 54 languages!  The courses each have a picture associated with them.</a:t>
            </a:r>
            <a:endParaRPr lang="en-US" sz="1200" b="0" dirty="0">
              <a:solidFill>
                <a:srgbClr val="FFFFFF"/>
              </a:solidFill>
              <a:latin typeface="Arial" panose="020B0604020202020204" pitchFamily="34" charset="0"/>
              <a:ea typeface="ＭＳ Ｐゴシック" charset="0"/>
              <a:cs typeface="Arial" panose="020B0604020202020204" pitchFamily="34" charset="0"/>
            </a:endParaRP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_____________</a:t>
            </a: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Common-101</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1177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r" defTabSz="914400" rtl="1" eaLnBrk="1" fontAlgn="base" latinLnBrk="0" hangingPunct="1">
              <a:lnSpc>
                <a:spcPct val="100000"/>
              </a:lnSpc>
              <a:spcBef>
                <a:spcPct val="30000"/>
              </a:spcBef>
              <a:spcAft>
                <a:spcPct val="0"/>
              </a:spcAft>
              <a:buClrTx/>
              <a:buSzTx/>
              <a:buFontTx/>
              <a:buNone/>
              <a:tabLst/>
              <a:defRPr/>
            </a:pPr>
            <a:r>
              <a:rPr lang="ar-JO" dirty="0">
                <a:latin typeface="Arial" panose="020B0604020202020204" pitchFamily="34" charset="0"/>
                <a:ea typeface="ＭＳ Ｐゴシック" charset="0"/>
                <a:cs typeface="Arial" panose="020B0604020202020204" pitchFamily="34" charset="0"/>
              </a:rPr>
              <a:t>جميع اللغات للترجمة موجودة ضمن العمود الذي على يسار الصفحة.</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All languages for translation are listed in the left column.</a:t>
            </a:r>
            <a:endParaRPr lang="en-US" sz="1200" b="0" dirty="0">
              <a:solidFill>
                <a:srgbClr val="FFFFFF"/>
              </a:solidFill>
              <a:latin typeface="Arial" panose="020B0604020202020204" pitchFamily="34" charset="0"/>
              <a:ea typeface="ＭＳ Ｐゴシック" charset="0"/>
              <a:cs typeface="Arial" panose="020B0604020202020204" pitchFamily="34" charset="0"/>
            </a:endParaRP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_____________</a:t>
            </a: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Common-102</a:t>
            </a:r>
          </a:p>
        </p:txBody>
      </p:sp>
    </p:spTree>
    <p:extLst>
      <p:ext uri="{BB962C8B-B14F-4D97-AF65-F5344CB8AC3E}">
        <p14:creationId xmlns:p14="http://schemas.microsoft.com/office/powerpoint/2010/main" val="3176582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Arial" panose="020B0604020202020204" pitchFamily="34" charset="0"/>
                <a:ea typeface="ＭＳ Ｐゴシック" charset="0"/>
                <a:cs typeface="Arial" panose="020B0604020202020204" pitchFamily="34" charset="0"/>
              </a:rPr>
              <a:t>لدينا حاليًّا 42 مساقًا متاحًا باللغة الإنجليزيَّة- و33 مساقًا باللغة العربيَّة.</a:t>
            </a:r>
          </a:p>
          <a:p>
            <a:pPr eaLnBrk="1" hangingPunct="1"/>
            <a:r>
              <a:rPr lang="en-US" dirty="0">
                <a:latin typeface="Arial" panose="020B0604020202020204" pitchFamily="34" charset="0"/>
                <a:ea typeface="ＭＳ Ｐゴシック" charset="0"/>
                <a:cs typeface="Arial" panose="020B0604020202020204" pitchFamily="34" charset="0"/>
              </a:rPr>
              <a:t>At present, we have 42 English courses offered—with 33 in Arabic.</a:t>
            </a:r>
          </a:p>
          <a:p>
            <a:pPr eaLnBrk="1" hangingPunct="1"/>
            <a:r>
              <a:rPr lang="en-US" dirty="0">
                <a:latin typeface="Arial" panose="020B0604020202020204" pitchFamily="34" charset="0"/>
                <a:ea typeface="ＭＳ Ｐゴシック" charset="0"/>
                <a:cs typeface="Arial" panose="020B0604020202020204" pitchFamily="34" charset="0"/>
              </a:rPr>
              <a:t>__________</a:t>
            </a:r>
          </a:p>
          <a:p>
            <a:pPr eaLnBrk="1" hangingPunct="1"/>
            <a:r>
              <a:rPr lang="en-US" dirty="0">
                <a:latin typeface="Arial" panose="020B0604020202020204" pitchFamily="34" charset="0"/>
                <a:ea typeface="ＭＳ Ｐゴシック" charset="0"/>
                <a:cs typeface="Arial" panose="020B0604020202020204" pitchFamily="34" charset="0"/>
              </a:rPr>
              <a:t>Common-103</a:t>
            </a:r>
          </a:p>
        </p:txBody>
      </p:sp>
    </p:spTree>
    <p:extLst>
      <p:ext uri="{BB962C8B-B14F-4D97-AF65-F5344CB8AC3E}">
        <p14:creationId xmlns:p14="http://schemas.microsoft.com/office/powerpoint/2010/main" val="4135567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Arial" panose="020B0604020202020204" pitchFamily="34" charset="0"/>
                <a:ea typeface="ＭＳ Ｐゴシック" charset="0"/>
                <a:cs typeface="Arial" panose="020B0604020202020204" pitchFamily="34" charset="0"/>
              </a:rPr>
              <a:t>مثلًا، إذا نقرْتَ على مساق "مسْح العهد الجديد" الذي يظهر داخل الدائرة الحمراء في الصورة، سيأخذك ذلك إلى الموادِّ الخاصَّة بالمساق. وينطبق الأمر ذاته على جميع اللغات.</a:t>
            </a:r>
          </a:p>
          <a:p>
            <a:pPr algn="r" rtl="1" eaLnBrk="1" hangingPunct="1"/>
            <a:endParaRPr lang="ar-JO"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For example, if you click on this NT Survey course in the red circle, it will bring you to the course materials. This works in any language.</a:t>
            </a:r>
          </a:p>
          <a:p>
            <a:pPr eaLnBrk="1" hangingPunct="1"/>
            <a:r>
              <a:rPr lang="en-US" dirty="0">
                <a:latin typeface="Arial" panose="020B0604020202020204" pitchFamily="34" charset="0"/>
                <a:ea typeface="ＭＳ Ｐゴシック" charset="0"/>
                <a:cs typeface="Arial" panose="020B0604020202020204" pitchFamily="34" charset="0"/>
              </a:rPr>
              <a:t>_______</a:t>
            </a:r>
          </a:p>
          <a:p>
            <a:pPr eaLnBrk="1" hangingPunct="1"/>
            <a:r>
              <a:rPr lang="en-US" dirty="0">
                <a:latin typeface="Arial" panose="020B0604020202020204" pitchFamily="34" charset="0"/>
                <a:ea typeface="ＭＳ Ｐゴシック" charset="0"/>
                <a:cs typeface="Arial" panose="020B0604020202020204" pitchFamily="34" charset="0"/>
              </a:rPr>
              <a:t>Common-104</a:t>
            </a:r>
          </a:p>
        </p:txBody>
      </p:sp>
    </p:spTree>
    <p:extLst>
      <p:ext uri="{BB962C8B-B14F-4D97-AF65-F5344CB8AC3E}">
        <p14:creationId xmlns:p14="http://schemas.microsoft.com/office/powerpoint/2010/main" val="31205394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Arial" panose="020B0604020202020204" pitchFamily="34" charset="0"/>
                <a:ea typeface="ＭＳ Ｐゴシック" charset="0"/>
                <a:cs typeface="Arial" panose="020B0604020202020204" pitchFamily="34" charset="0"/>
              </a:rPr>
              <a:t>إذا أكملنا في المثال ذاته الذي ذكرناه في الشريحة السابقة، سنرى على الرابط الإلكترونيِّ الخاصِّ بمساق "مسْح العهد الجديد" الذي اخترناه أنَّه يوجد الكثير من العروض التقديميَّة بالبوربوينت (</a:t>
            </a:r>
            <a:r>
              <a:rPr lang="en-US" dirty="0">
                <a:latin typeface="Arial" panose="020B0604020202020204" pitchFamily="34" charset="0"/>
                <a:ea typeface="ＭＳ Ｐゴシック" charset="0"/>
                <a:cs typeface="Arial" panose="020B0604020202020204" pitchFamily="34" charset="0"/>
              </a:rPr>
              <a:t>PPT</a:t>
            </a:r>
            <a:r>
              <a:rPr lang="ar-JO" dirty="0">
                <a:latin typeface="Arial" panose="020B0604020202020204" pitchFamily="34" charset="0"/>
                <a:ea typeface="ＭＳ Ｐゴシック" charset="0"/>
                <a:cs typeface="Arial" panose="020B0604020202020204" pitchFamily="34" charset="0"/>
              </a:rPr>
              <a:t>) متاحةٌ لك لكلِّ سِفْرٍ من أسفار العهد الجديد.</a:t>
            </a:r>
          </a:p>
          <a:p>
            <a:pPr eaLnBrk="1" hangingPunct="1"/>
            <a:r>
              <a:rPr lang="en-US" dirty="0">
                <a:latin typeface="Arial" panose="020B0604020202020204" pitchFamily="34" charset="0"/>
                <a:ea typeface="ＭＳ Ｐゴシック" charset="0"/>
                <a:cs typeface="Arial" panose="020B0604020202020204" pitchFamily="34" charset="0"/>
              </a:rPr>
              <a:t>At the course link, many PPT presentations are available in every NT book.</a:t>
            </a:r>
          </a:p>
          <a:p>
            <a:pPr eaLnBrk="1" hangingPunct="1"/>
            <a:r>
              <a:rPr lang="en-US" dirty="0">
                <a:latin typeface="Arial" panose="020B0604020202020204" pitchFamily="34" charset="0"/>
                <a:ea typeface="ＭＳ Ｐゴシック" charset="0"/>
                <a:cs typeface="Arial" panose="020B0604020202020204" pitchFamily="34" charset="0"/>
              </a:rPr>
              <a:t>____________</a:t>
            </a:r>
          </a:p>
          <a:p>
            <a:pPr eaLnBrk="1" hangingPunct="1"/>
            <a:r>
              <a:rPr lang="en-US" dirty="0">
                <a:latin typeface="Arial" panose="020B0604020202020204" pitchFamily="34" charset="0"/>
                <a:ea typeface="ＭＳ Ｐゴシック" charset="0"/>
                <a:cs typeface="Arial" panose="020B0604020202020204" pitchFamily="34" charset="0"/>
              </a:rPr>
              <a:t>Common-105</a:t>
            </a:r>
          </a:p>
        </p:txBody>
      </p:sp>
    </p:spTree>
    <p:extLst>
      <p:ext uri="{BB962C8B-B14F-4D97-AF65-F5344CB8AC3E}">
        <p14:creationId xmlns:p14="http://schemas.microsoft.com/office/powerpoint/2010/main" val="1242612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Arial" panose="020B0604020202020204" pitchFamily="34" charset="0"/>
                <a:ea typeface="ＭＳ Ｐゴシック" charset="0"/>
                <a:cs typeface="Arial" panose="020B0604020202020204" pitchFamily="34" charset="0"/>
              </a:rPr>
              <a:t>توجد مئات الصفحات من </a:t>
            </a:r>
            <a:r>
              <a:rPr lang="ar-JO" sz="1200" kern="1200" dirty="0">
                <a:solidFill>
                  <a:srgbClr val="000000"/>
                </a:solidFill>
                <a:latin typeface="Arial" panose="020B0604020202020204" pitchFamily="34" charset="0"/>
                <a:ea typeface="ＭＳ Ｐゴシック" charset="0"/>
                <a:cs typeface="Arial" panose="020B0604020202020204" pitchFamily="34" charset="0"/>
              </a:rPr>
              <a:t>ملاحظات </a:t>
            </a:r>
            <a:r>
              <a:rPr lang="ar-JO" sz="1200" kern="1200" noProof="0" dirty="0">
                <a:solidFill>
                  <a:srgbClr val="000000"/>
                </a:solidFill>
                <a:latin typeface="Arial" panose="020B0604020202020204" pitchFamily="34" charset="0"/>
                <a:ea typeface="ＭＳ Ｐゴシック" charset="0"/>
                <a:cs typeface="Arial" panose="020B0604020202020204" pitchFamily="34" charset="0"/>
              </a:rPr>
              <a:t>الصفِّ</a:t>
            </a:r>
            <a:r>
              <a:rPr lang="ar-JO" sz="1200" kern="1200" dirty="0">
                <a:solidFill>
                  <a:srgbClr val="000000"/>
                </a:solidFill>
                <a:latin typeface="Arial" panose="020B0604020202020204" pitchFamily="34" charset="0"/>
                <a:ea typeface="ＭＳ Ｐゴシック" charset="0"/>
                <a:cs typeface="Arial" panose="020B0604020202020204" pitchFamily="34" charset="0"/>
              </a:rPr>
              <a:t> التي تُقدِّم التعليم على مدى أسفار العهد الجديد أيضًا.</a:t>
            </a:r>
          </a:p>
          <a:p>
            <a:pPr eaLnBrk="1" hangingPunct="1"/>
            <a:r>
              <a:rPr lang="en-US" dirty="0">
                <a:latin typeface="Arial" panose="020B0604020202020204" pitchFamily="34" charset="0"/>
                <a:ea typeface="ＭＳ Ｐゴシック" charset="0"/>
                <a:cs typeface="Arial" panose="020B0604020202020204" pitchFamily="34" charset="0"/>
              </a:rPr>
              <a:t>Hundreds of pages of class notes provide teaching through the NT also.</a:t>
            </a:r>
          </a:p>
          <a:p>
            <a:pPr eaLnBrk="1" hangingPunct="1"/>
            <a:r>
              <a:rPr lang="en-US" dirty="0">
                <a:latin typeface="Arial" panose="020B0604020202020204" pitchFamily="34" charset="0"/>
                <a:ea typeface="ＭＳ Ｐゴシック" charset="0"/>
                <a:cs typeface="Arial" panose="020B0604020202020204" pitchFamily="34" charset="0"/>
              </a:rPr>
              <a:t>____________</a:t>
            </a:r>
          </a:p>
          <a:p>
            <a:pPr eaLnBrk="1" hangingPunct="1"/>
            <a:r>
              <a:rPr lang="en-US" dirty="0">
                <a:latin typeface="Arial" panose="020B0604020202020204" pitchFamily="34" charset="0"/>
                <a:ea typeface="ＭＳ Ｐゴシック" charset="0"/>
                <a:cs typeface="Arial" panose="020B0604020202020204" pitchFamily="34" charset="0"/>
              </a:rPr>
              <a:t>Common-106</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56022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t>عندما جئنا إلى سنغافورة في عام 1991م، لم تكنْ هناك مدرسةٌ للمستوى الابتدائيِّ أو الإعداديِّ لأولادنا يمكننا تَحَمُّل نفقاتها، لذلك ساعدنا في قيادة الجهود المبذولة لتأسيس مدرسة المجتمع الدوليَّة (</a:t>
            </a:r>
            <a:r>
              <a:rPr lang="en-US" dirty="0"/>
              <a:t>ICS</a:t>
            </a:r>
            <a:r>
              <a:rPr lang="ar-JO" dirty="0"/>
              <a:t>).</a:t>
            </a:r>
          </a:p>
          <a:p>
            <a:r>
              <a:rPr lang="en-US" dirty="0"/>
              <a:t>When we came to Singapore in 1991, there was no affordable primary/secondary school for our sons, so we helped lead the effort to begin ICS.</a:t>
            </a:r>
          </a:p>
          <a:p>
            <a:r>
              <a:rPr lang="en-US" dirty="0"/>
              <a:t>______________</a:t>
            </a:r>
          </a:p>
          <a:p>
            <a:r>
              <a:rPr lang="en-US" dirty="0"/>
              <a:t>Common-84</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9049620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Arial" panose="020B0604020202020204" pitchFamily="34" charset="0"/>
                <a:ea typeface="ＭＳ Ｐゴシック" charset="0"/>
                <a:cs typeface="Arial" panose="020B0604020202020204" pitchFamily="34" charset="0"/>
              </a:rPr>
              <a:t>نُقدِّم هنا 9 لغاتٍ متاحةٍ للمساقات.</a:t>
            </a:r>
          </a:p>
          <a:p>
            <a:pPr eaLnBrk="1" hangingPunct="1"/>
            <a:r>
              <a:rPr lang="en-US" dirty="0">
                <a:latin typeface="Arial" panose="020B0604020202020204" pitchFamily="34" charset="0"/>
                <a:ea typeface="ＭＳ Ｐゴシック" charset="0"/>
                <a:cs typeface="Arial" panose="020B0604020202020204" pitchFamily="34" charset="0"/>
              </a:rPr>
              <a:t>Here are 9 languages featured. </a:t>
            </a:r>
            <a:endParaRPr lang="ar-JO"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_____________</a:t>
            </a:r>
          </a:p>
          <a:p>
            <a:pPr eaLnBrk="1" hangingPunct="1"/>
            <a:r>
              <a:rPr lang="en-US" dirty="0">
                <a:latin typeface="Arial" panose="020B0604020202020204" pitchFamily="34" charset="0"/>
                <a:ea typeface="ＭＳ Ｐゴシック" charset="0"/>
                <a:cs typeface="Arial" panose="020B0604020202020204" pitchFamily="34" charset="0"/>
              </a:rPr>
              <a:t>Common-107</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290741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449263" rtl="1" eaLnBrk="1" fontAlgn="base" latinLnBrk="0" hangingPunct="1">
              <a:lnSpc>
                <a:spcPct val="100000"/>
              </a:lnSpc>
              <a:spcBef>
                <a:spcPct val="30000"/>
              </a:spcBef>
              <a:spcAft>
                <a:spcPct val="0"/>
              </a:spcAft>
              <a:buClr>
                <a:srgbClr val="000000"/>
              </a:buClr>
              <a:buSzPct val="100000"/>
              <a:buFont typeface="Times New Roman" charset="0"/>
              <a:buNone/>
              <a:tabLst/>
              <a:defRPr/>
            </a:pPr>
            <a:r>
              <a:rPr lang="ar-JO" dirty="0">
                <a:rtl/>
              </a:rPr>
              <a:t>تتضمَّن العروض التقديميَّة المتاحة باللغة الصينيَّة أكثر من 37000 شريحة (سلايد)، وهذا الرقم هو حتَّى كانون الثاني 2020.</a:t>
            </a:r>
          </a:p>
          <a:p>
            <a:pPr algn="r" rtl="1" eaLnBrk="1" hangingPunct="1"/>
            <a:endParaRPr lang="ar-JO"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Chinese downloads include more than 37,000 slides as of Jan 2020.</a:t>
            </a:r>
          </a:p>
          <a:p>
            <a:pPr eaLnBrk="1" hangingPunct="1"/>
            <a:r>
              <a:rPr lang="en-US" dirty="0">
                <a:latin typeface="Arial" panose="020B0604020202020204" pitchFamily="34" charset="0"/>
                <a:ea typeface="ＭＳ Ｐゴシック" charset="0"/>
                <a:cs typeface="Arial" panose="020B0604020202020204" pitchFamily="34" charset="0"/>
              </a:rPr>
              <a:t>_____________</a:t>
            </a:r>
          </a:p>
          <a:p>
            <a:pPr eaLnBrk="1" hangingPunct="1"/>
            <a:r>
              <a:rPr lang="en-US" dirty="0">
                <a:latin typeface="Arial" panose="020B0604020202020204" pitchFamily="34" charset="0"/>
                <a:ea typeface="ＭＳ Ｐゴシック" charset="0"/>
                <a:cs typeface="Arial" panose="020B0604020202020204" pitchFamily="34" charset="0"/>
              </a:rPr>
              <a:t>Common-108</a:t>
            </a:r>
          </a:p>
        </p:txBody>
      </p:sp>
    </p:spTree>
    <p:extLst>
      <p:ext uri="{BB962C8B-B14F-4D97-AF65-F5344CB8AC3E}">
        <p14:creationId xmlns:p14="http://schemas.microsoft.com/office/powerpoint/2010/main" val="20135238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rtl/>
              </a:rPr>
              <a:t>تتضمَّن العروض التقديميَّة المتاحة </a:t>
            </a:r>
            <a:r>
              <a:rPr lang="ar-JO" sz="1200" kern="1200" dirty="0">
                <a:solidFill>
                  <a:srgbClr val="000000"/>
                </a:solidFill>
                <a:latin typeface="Times New Roman" pitchFamily="16" charset="0"/>
                <a:ea typeface="ＭＳ Ｐゴシック" charset="-128"/>
                <a:rtl/>
              </a:rPr>
              <a:t>باللغة </a:t>
            </a:r>
            <a:r>
              <a:rPr lang="ar-JO" sz="1200" kern="1200" dirty="0">
                <a:solidFill>
                  <a:srgbClr val="000000"/>
                </a:solidFill>
                <a:latin typeface="Times New Roman" pitchFamily="16" charset="0"/>
                <a:ea typeface="ＭＳ Ｐゴシック" charset="-128"/>
                <a:cs typeface="+mn-cs"/>
                <a:rtl/>
              </a:rPr>
              <a:t>الأندونيسيَّة</a:t>
            </a:r>
            <a:r>
              <a:rPr lang="ar-JO" sz="1200" kern="1200" dirty="0">
                <a:solidFill>
                  <a:srgbClr val="000000"/>
                </a:solidFill>
                <a:latin typeface="Times New Roman" pitchFamily="16" charset="0"/>
                <a:ea typeface="ＭＳ Ｐゴシック" charset="-128"/>
                <a:rtl/>
              </a:rPr>
              <a:t> أكثر</a:t>
            </a:r>
            <a:r>
              <a:rPr lang="ar-JO" dirty="0">
                <a:rtl/>
              </a:rPr>
              <a:t> من 14000 شريحة (سلايد)، وهذا الرقم هو حتَّى كانون الثاني 2020.</a:t>
            </a:r>
            <a:endParaRPr lang="ar-JO"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Indonesian downloads include more than 14,000 slides as of Jan 2020.</a:t>
            </a:r>
          </a:p>
          <a:p>
            <a:pPr eaLnBrk="1" hangingPunct="1"/>
            <a:r>
              <a:rPr lang="en-US" dirty="0">
                <a:latin typeface="Arial" panose="020B0604020202020204" pitchFamily="34" charset="0"/>
                <a:ea typeface="ＭＳ Ｐゴシック" charset="0"/>
                <a:cs typeface="Arial" panose="020B0604020202020204" pitchFamily="34" charset="0"/>
              </a:rPr>
              <a:t>_____________</a:t>
            </a:r>
          </a:p>
          <a:p>
            <a:pPr eaLnBrk="1" hangingPunct="1"/>
            <a:r>
              <a:rPr lang="en-US" dirty="0">
                <a:latin typeface="Arial" panose="020B0604020202020204" pitchFamily="34" charset="0"/>
                <a:ea typeface="ＭＳ Ｐゴシック" charset="0"/>
                <a:cs typeface="Arial" panose="020B0604020202020204" pitchFamily="34" charset="0"/>
              </a:rPr>
              <a:t>Common-109</a:t>
            </a:r>
          </a:p>
        </p:txBody>
      </p:sp>
    </p:spTree>
    <p:extLst>
      <p:ext uri="{BB962C8B-B14F-4D97-AF65-F5344CB8AC3E}">
        <p14:creationId xmlns:p14="http://schemas.microsoft.com/office/powerpoint/2010/main" val="33235877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rtl/>
              </a:rPr>
              <a:t>تتضمَّن العروض التقديميَّة المتاحة </a:t>
            </a:r>
            <a:r>
              <a:rPr lang="ar-JO" sz="1200" kern="1200" dirty="0">
                <a:solidFill>
                  <a:srgbClr val="000000"/>
                </a:solidFill>
                <a:latin typeface="Times New Roman" pitchFamily="16" charset="0"/>
                <a:ea typeface="ＭＳ Ｐゴシック" charset="-128"/>
                <a:rtl/>
              </a:rPr>
              <a:t>باللغة </a:t>
            </a:r>
            <a:r>
              <a:rPr lang="ar-JO" sz="1200" kern="1200" dirty="0">
                <a:solidFill>
                  <a:srgbClr val="000000"/>
                </a:solidFill>
                <a:latin typeface="Times New Roman" pitchFamily="16" charset="0"/>
                <a:ea typeface="ＭＳ Ｐゴシック" charset="-128"/>
                <a:cs typeface="+mn-cs"/>
                <a:rtl/>
              </a:rPr>
              <a:t>المنغوليَّة</a:t>
            </a:r>
            <a:r>
              <a:rPr lang="ar-JO" sz="1200" kern="1200" dirty="0">
                <a:solidFill>
                  <a:srgbClr val="000000"/>
                </a:solidFill>
                <a:latin typeface="Times New Roman" pitchFamily="16" charset="0"/>
                <a:ea typeface="ＭＳ Ｐゴシック" charset="-128"/>
                <a:rtl/>
              </a:rPr>
              <a:t> أكثر</a:t>
            </a:r>
            <a:r>
              <a:rPr lang="ar-JO" dirty="0">
                <a:rtl/>
              </a:rPr>
              <a:t> من 3000 شريحة (سلايد)، وهذا الرقم هو حتَّى كانون الثاني 2020.</a:t>
            </a:r>
            <a:endParaRPr lang="ar-JO"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Mongolian downloads include more than 3,000 slides as of Jan 2020.</a:t>
            </a:r>
          </a:p>
          <a:p>
            <a:pPr eaLnBrk="1" hangingPunct="1"/>
            <a:r>
              <a:rPr lang="en-US" dirty="0">
                <a:latin typeface="Arial" panose="020B0604020202020204" pitchFamily="34" charset="0"/>
                <a:ea typeface="ＭＳ Ｐゴシック" charset="0"/>
                <a:cs typeface="Arial" panose="020B0604020202020204" pitchFamily="34" charset="0"/>
              </a:rPr>
              <a:t>_____________</a:t>
            </a:r>
          </a:p>
          <a:p>
            <a:pPr eaLnBrk="1" hangingPunct="1"/>
            <a:r>
              <a:rPr lang="en-US" dirty="0">
                <a:latin typeface="Arial" panose="020B0604020202020204" pitchFamily="34" charset="0"/>
                <a:ea typeface="ＭＳ Ｐゴシック" charset="0"/>
                <a:cs typeface="Arial" panose="020B0604020202020204" pitchFamily="34" charset="0"/>
              </a:rPr>
              <a:t>Common-110</a:t>
            </a:r>
          </a:p>
        </p:txBody>
      </p:sp>
    </p:spTree>
    <p:extLst>
      <p:ext uri="{BB962C8B-B14F-4D97-AF65-F5344CB8AC3E}">
        <p14:creationId xmlns:p14="http://schemas.microsoft.com/office/powerpoint/2010/main" val="17678815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rtl/>
              </a:rPr>
              <a:t>تتضمَّن العروض التقديميَّة المتاحة </a:t>
            </a:r>
            <a:r>
              <a:rPr lang="ar-JO" sz="1200" kern="1200" dirty="0">
                <a:solidFill>
                  <a:srgbClr val="000000"/>
                </a:solidFill>
                <a:latin typeface="Times New Roman" pitchFamily="16" charset="0"/>
                <a:ea typeface="ＭＳ Ｐゴシック" charset="-128"/>
                <a:rtl/>
              </a:rPr>
              <a:t>باللغة </a:t>
            </a:r>
            <a:r>
              <a:rPr lang="ar-JO" sz="1200" kern="1200" dirty="0">
                <a:solidFill>
                  <a:srgbClr val="000000"/>
                </a:solidFill>
                <a:latin typeface="Times New Roman" pitchFamily="16" charset="0"/>
                <a:ea typeface="ＭＳ Ｐゴシック" charset="-128"/>
                <a:cs typeface="+mn-cs"/>
                <a:rtl/>
              </a:rPr>
              <a:t>الفيتناميَّة</a:t>
            </a:r>
            <a:r>
              <a:rPr lang="ar-JO" sz="1200" kern="1200" dirty="0">
                <a:solidFill>
                  <a:srgbClr val="000000"/>
                </a:solidFill>
                <a:latin typeface="Times New Roman" pitchFamily="16" charset="0"/>
                <a:ea typeface="ＭＳ Ｐゴシック" charset="-128"/>
                <a:rtl/>
              </a:rPr>
              <a:t> أكثر</a:t>
            </a:r>
            <a:r>
              <a:rPr lang="ar-JO" dirty="0">
                <a:rtl/>
              </a:rPr>
              <a:t> من 8000 شريحة (سلايد)، وهذا الرقم هو حتَّى كانون الثاني 2020.</a:t>
            </a:r>
            <a:endParaRPr lang="ar-JO"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Vietnamese downloads include more than 8,000 slides as of Jan 2020.</a:t>
            </a:r>
          </a:p>
          <a:p>
            <a:pPr eaLnBrk="1" hangingPunct="1"/>
            <a:r>
              <a:rPr lang="en-US" dirty="0">
                <a:latin typeface="Arial" panose="020B0604020202020204" pitchFamily="34" charset="0"/>
                <a:ea typeface="ＭＳ Ｐゴシック" charset="0"/>
                <a:cs typeface="Arial" panose="020B0604020202020204" pitchFamily="34" charset="0"/>
              </a:rPr>
              <a:t>_____________</a:t>
            </a:r>
          </a:p>
          <a:p>
            <a:pPr eaLnBrk="1" hangingPunct="1"/>
            <a:r>
              <a:rPr lang="en-US" dirty="0">
                <a:latin typeface="Arial" panose="020B0604020202020204" pitchFamily="34" charset="0"/>
                <a:ea typeface="ＭＳ Ｐゴシック" charset="0"/>
                <a:cs typeface="Arial" panose="020B0604020202020204" pitchFamily="34" charset="0"/>
              </a:rPr>
              <a:t>Common-111</a:t>
            </a:r>
          </a:p>
        </p:txBody>
      </p:sp>
    </p:spTree>
    <p:extLst>
      <p:ext uri="{BB962C8B-B14F-4D97-AF65-F5344CB8AC3E}">
        <p14:creationId xmlns:p14="http://schemas.microsoft.com/office/powerpoint/2010/main" val="13038473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4439F-7CED-CB42-B544-350FABE6AA7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5794"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545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112288" tIns="56144" rIns="112288" bIns="56144"/>
          <a:lstStyle/>
          <a:p>
            <a:pPr marL="0" marR="0" lvl="0" indent="0" algn="r" defTabSz="449263" rtl="1" eaLnBrk="0" fontAlgn="base" latinLnBrk="0" hangingPunct="0">
              <a:lnSpc>
                <a:spcPct val="100000"/>
              </a:lnSpc>
              <a:spcBef>
                <a:spcPct val="0"/>
              </a:spcBef>
              <a:spcAft>
                <a:spcPct val="0"/>
              </a:spcAft>
              <a:buClr>
                <a:srgbClr val="000000"/>
              </a:buClr>
              <a:buSzPct val="100000"/>
              <a:buFont typeface="Times New Roman" charset="0"/>
              <a:buNone/>
              <a:tabLst/>
              <a:defRPr/>
            </a:pPr>
            <a:r>
              <a:rPr lang="ar-JO" sz="4400" dirty="0">
                <a:rtl/>
              </a:rPr>
              <a:t>لقد أتاح لنا الربُّ بأمانته فرصًا للخدمة في الكثير من المجالات. </a:t>
            </a:r>
            <a:endParaRPr lang="ar-JO" sz="2400" dirty="0">
              <a:latin typeface="Arial" charset="0"/>
              <a:ea typeface="ＭＳ Ｐゴシック" charset="0"/>
              <a:cs typeface="ＭＳ Ｐゴシック" charset="0"/>
            </a:endParaRPr>
          </a:p>
          <a:p>
            <a:pPr>
              <a:spcBef>
                <a:spcPct val="0"/>
              </a:spcBef>
            </a:pPr>
            <a:r>
              <a:rPr lang="en-US" sz="2400" dirty="0">
                <a:latin typeface="Arial" charset="0"/>
                <a:ea typeface="ＭＳ Ｐゴシック" charset="0"/>
                <a:cs typeface="ＭＳ Ｐゴシック" charset="0"/>
              </a:rPr>
              <a:t>The Lord has faithfully brought opportunities to us to serve in many capacities. </a:t>
            </a:r>
          </a:p>
          <a:p>
            <a:pPr>
              <a:spcBef>
                <a:spcPct val="0"/>
              </a:spcBef>
            </a:pPr>
            <a:r>
              <a:rPr lang="en-US" sz="2400" dirty="0">
                <a:latin typeface="Arial" charset="0"/>
                <a:ea typeface="ＭＳ Ｐゴシック" charset="0"/>
                <a:cs typeface="ＭＳ Ｐゴシック" charset="0"/>
              </a:rPr>
              <a:t>___________</a:t>
            </a:r>
          </a:p>
          <a:p>
            <a:pPr>
              <a:spcBef>
                <a:spcPct val="0"/>
              </a:spcBef>
            </a:pPr>
            <a:r>
              <a:rPr lang="en-US" sz="2400" dirty="0">
                <a:latin typeface="Arial" charset="0"/>
                <a:ea typeface="ＭＳ Ｐゴシック" charset="0"/>
                <a:cs typeface="ＭＳ Ｐゴシック" charset="0"/>
              </a:rPr>
              <a:t>Common-113</a:t>
            </a:r>
          </a:p>
          <a:p>
            <a:pPr marL="0" marR="0" lvl="0" indent="0" algn="r" defTabSz="449263" rtl="1" eaLnBrk="0" fontAlgn="base" latinLnBrk="0" hangingPunct="0">
              <a:lnSpc>
                <a:spcPct val="100000"/>
              </a:lnSpc>
              <a:spcBef>
                <a:spcPct val="0"/>
              </a:spcBef>
              <a:spcAft>
                <a:spcPct val="0"/>
              </a:spcAft>
              <a:buClr>
                <a:srgbClr val="000000"/>
              </a:buClr>
              <a:buSzPct val="100000"/>
              <a:buFont typeface="Times New Roman" charset="0"/>
              <a:buNone/>
              <a:tabLst/>
              <a:defRPr/>
            </a:pPr>
            <a:r>
              <a:rPr lang="ar-JO" sz="4400" dirty="0">
                <a:rtl/>
              </a:rPr>
              <a:t>جرى التحديث في أيَّار 2023:</a:t>
            </a:r>
            <a:endParaRPr lang="en-US" sz="2400" dirty="0">
              <a:latin typeface="Arial" charset="0"/>
              <a:ea typeface="ＭＳ Ｐゴシック" charset="0"/>
              <a:cs typeface="ＭＳ Ｐゴシック" charset="0"/>
            </a:endParaRPr>
          </a:p>
          <a:p>
            <a:pPr>
              <a:spcBef>
                <a:spcPct val="0"/>
              </a:spcBef>
            </a:pPr>
            <a:r>
              <a:rPr lang="en-US" sz="2400" dirty="0">
                <a:latin typeface="Arial" charset="0"/>
                <a:ea typeface="ＭＳ Ｐゴシック" charset="0"/>
                <a:cs typeface="ＭＳ Ｐゴシック" charset="0"/>
              </a:rPr>
              <a:t>Updated in May 2023:</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WorldVenture</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overseas worker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JETS</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Bible </a:t>
            </a:r>
            <a:r>
              <a:rPr lang="en-US" sz="2400" b="0" dirty="0">
                <a:solidFill>
                  <a:srgbClr val="FFFFFF"/>
                </a:solidFill>
                <a:effectLst>
                  <a:outerShdw blurRad="50800" dist="38100" dir="2700000" algn="tl" rotWithShape="0">
                    <a:srgbClr val="000000"/>
                  </a:outerShdw>
                </a:effectLst>
                <a:latin typeface="Arial" charset="0"/>
                <a:ea typeface="ＭＳ Ｐゴシック" charset="0"/>
                <a:cs typeface="Arial" charset="0"/>
              </a:rPr>
              <a:t>Exposition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professor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Adjunct Professor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teaching in 12 nations</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The Bible…Basically</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translation director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BibleStudyDownloads.org</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web author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Amman International Church</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occasional preacher</a:t>
            </a:r>
          </a:p>
          <a:p>
            <a:pPr>
              <a:spcBef>
                <a:spcPct val="0"/>
              </a:spcBef>
            </a:pPr>
            <a:endParaRPr lang="en-US" sz="2400" dirty="0">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B10725-A00D-5045-A372-DCFCEDF9B47F}" type="slidenum">
              <a:rPr lang="en-US" sz="1200">
                <a:solidFill>
                  <a:prstClr val="black"/>
                </a:solidFill>
              </a:rPr>
              <a:pPr eaLnBrk="1" hangingPunct="1"/>
              <a:t>37</a:t>
            </a:fld>
            <a:endParaRPr lang="en-US" sz="1200">
              <a:solidFill>
                <a:prstClr val="black"/>
              </a:solidFill>
            </a:endParaRPr>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B10725-A00D-5045-A372-DCFCEDF9B47F}" type="slidenum">
              <a:rPr lang="en-US" sz="1200">
                <a:solidFill>
                  <a:prstClr val="black"/>
                </a:solidFill>
              </a:rPr>
              <a:pPr eaLnBrk="1" hangingPunct="1"/>
              <a:t>38</a:t>
            </a:fld>
            <a:endParaRPr lang="en-US" sz="1200">
              <a:solidFill>
                <a:prstClr val="black"/>
              </a:solidFill>
            </a:endParaRPr>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18B095-485C-E449-A2D8-10A3AB34B29B}" type="slidenum">
              <a:rPr lang="en-US" sz="1200">
                <a:solidFill>
                  <a:prstClr val="black"/>
                </a:solidFill>
              </a:rPr>
              <a:pPr eaLnBrk="1" hangingPunct="1"/>
              <a:t>39</a:t>
            </a:fld>
            <a:endParaRPr lang="en-US" sz="1200">
              <a:solidFill>
                <a:prstClr val="black"/>
              </a:solidFill>
            </a:endParaRPr>
          </a:p>
        </p:txBody>
      </p:sp>
      <p:sp>
        <p:nvSpPr>
          <p:cNvPr id="551938" name="Rectangle 2"/>
          <p:cNvSpPr>
            <a:spLocks noGrp="1" noRot="1" noChangeAspect="1" noChangeArrowheads="1" noTextEdit="1"/>
          </p:cNvSpPr>
          <p:nvPr>
            <p:ph type="sldImg"/>
          </p:nvPr>
        </p:nvSpPr>
        <p:spPr>
          <a:ln/>
        </p:spPr>
      </p:sp>
      <p:sp>
        <p:nvSpPr>
          <p:cNvPr id="5519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00511A-2943-0F44-A70D-0D4F55D75716}" type="slidenum">
              <a:rPr lang="en-US" sz="1200">
                <a:solidFill>
                  <a:prstClr val="black"/>
                </a:solidFill>
              </a:rPr>
              <a:pPr eaLnBrk="1" hangingPunct="1"/>
              <a:t>40</a:t>
            </a:fld>
            <a:endParaRPr lang="en-US" sz="1200">
              <a:solidFill>
                <a:prstClr val="black"/>
              </a:solidFill>
            </a:endParaRPr>
          </a:p>
        </p:txBody>
      </p:sp>
      <p:sp>
        <p:nvSpPr>
          <p:cNvPr id="559106" name="Rectangle 2"/>
          <p:cNvSpPr>
            <a:spLocks noGrp="1" noRot="1" noChangeAspect="1" noChangeArrowheads="1" noTextEdit="1"/>
          </p:cNvSpPr>
          <p:nvPr>
            <p:ph type="sldImg"/>
          </p:nvPr>
        </p:nvSpPr>
        <p:spPr>
          <a:ln/>
        </p:spPr>
      </p:sp>
      <p:sp>
        <p:nvSpPr>
          <p:cNvPr id="5591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solidFill>
                  <a:srgbClr val="000090"/>
                </a:solidFill>
                <a:effectLst>
                  <a:outerShdw blurRad="38100" dist="38100" dir="2700000" algn="tl">
                    <a:srgbClr val="DDDDDD"/>
                  </a:outerShdw>
                </a:effectLst>
                <a:latin typeface="Arial" charset="0"/>
                <a:ea typeface="ＭＳ Ｐゴシック" charset="0"/>
                <a:cs typeface="Arial" charset="0"/>
              </a:rPr>
              <a:t>For course at WOLBI = Word of Life Bible Institute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9D292B-22B0-764D-B8DC-21E3F628980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______________</a:t>
            </a:r>
          </a:p>
          <a:p>
            <a:r>
              <a:rPr lang="en-US" dirty="0"/>
              <a:t>Common-85</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AE97FD-43F3-C44B-B50F-B5C4E50EE3B7}" type="slidenum">
              <a:rPr lang="en-US" sz="1200">
                <a:solidFill>
                  <a:srgbClr val="000000"/>
                </a:solidFill>
                <a:latin typeface="Arial" charset="0"/>
              </a:rPr>
              <a:pPr eaLnBrk="1" hangingPunct="1"/>
              <a:t>41</a:t>
            </a:fld>
            <a:endParaRPr lang="en-US" sz="1200">
              <a:solidFill>
                <a:srgbClr val="000000"/>
              </a:solidFill>
              <a:latin typeface="Arial" charset="0"/>
            </a:endParaRPr>
          </a:p>
        </p:txBody>
      </p:sp>
      <p:sp>
        <p:nvSpPr>
          <p:cNvPr id="561154" name="Rectangle 2"/>
          <p:cNvSpPr>
            <a:spLocks noGrp="1" noRot="1" noChangeAspect="1" noChangeArrowheads="1"/>
          </p:cNvSpPr>
          <p:nvPr>
            <p:ph type="sldImg"/>
          </p:nvPr>
        </p:nvSpPr>
        <p:spPr>
          <a:xfrm>
            <a:off x="1143000" y="685800"/>
            <a:ext cx="4572000" cy="3429000"/>
          </a:xfrm>
          <a:solidFill>
            <a:srgbClr val="FFFFFF"/>
          </a:solidFill>
          <a:ln/>
        </p:spPr>
      </p:sp>
      <p:sp>
        <p:nvSpPr>
          <p:cNvPr id="561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DFA75E-A867-984A-90CF-405A1ED1FF5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69346" name="Rectangle 2"/>
          <p:cNvSpPr>
            <a:spLocks noGrp="1" noRot="1" noChangeAspect="1" noChangeArrowheads="1" noTextEdit="1"/>
          </p:cNvSpPr>
          <p:nvPr>
            <p:ph type="sldImg"/>
          </p:nvPr>
        </p:nvSpPr>
        <p:spPr>
          <a:ln/>
        </p:spPr>
      </p:sp>
      <p:sp>
        <p:nvSpPr>
          <p:cNvPr id="569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r" rtl="1">
              <a:defRPr sz="1200" kern="1200">
                <a:solidFill>
                  <a:schemeClr val="tx1"/>
                </a:solidFill>
                <a:effectLst/>
                <a:latin typeface="+mn-lt"/>
                <a:ea typeface="+mn-ea"/>
                <a:cs typeface="+mn-cs"/>
              </a:defRPr>
            </a:pPr>
            <a:r>
              <a:rPr lang="ar-JO" dirty="0">
                <a:rtl/>
              </a:rPr>
              <a:t>يجوز لأيِّ شخصٍ أن ينسخ ملاحظات الفصل والعرض التقديميَّ للبوربوينت</a:t>
            </a:r>
            <a:r>
              <a:rPr lang="en-US" dirty="0">
                <a:rtl/>
              </a:rPr>
              <a:t>PPT) </a:t>
            </a:r>
            <a:r>
              <a:rPr lang="ar-JO" dirty="0">
                <a:rtl/>
              </a:rPr>
              <a:t>) لأنَّني لم أضعْ أيَّ حقوق طبْعٍ ونشْرِ عليها. ولكن تأكَّدْ من أنَّك تنسخ بصورةٍ صحيحة!</a:t>
            </a:r>
          </a:p>
          <a:p>
            <a:pPr algn="r" rtl="1">
              <a:defRPr sz="1200" kern="1200">
                <a:solidFill>
                  <a:schemeClr val="tx1"/>
                </a:solidFill>
                <a:effectLst/>
                <a:latin typeface="+mn-lt"/>
                <a:ea typeface="+mn-ea"/>
                <a:cs typeface="+mn-cs"/>
              </a:defRPr>
            </a:pPr>
            <a:endParaRPr lang="ar-JO"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Anyone may copy the class notes and PPT as I hold no copyright on them. But make sure you copy right!</a:t>
            </a:r>
          </a:p>
          <a:p>
            <a:r>
              <a:rPr lang="en-US" sz="1200" kern="1200" dirty="0">
                <a:solidFill>
                  <a:schemeClr val="tx1"/>
                </a:solidFill>
                <a:effectLst/>
                <a:latin typeface="+mn-lt"/>
                <a:ea typeface="+mn-ea"/>
                <a:cs typeface="+mn-cs"/>
              </a:rPr>
              <a:t>______________</a:t>
            </a:r>
          </a:p>
          <a:p>
            <a:r>
              <a:rPr lang="en-US" sz="1200" kern="1200" dirty="0">
                <a:solidFill>
                  <a:schemeClr val="tx1"/>
                </a:solidFill>
                <a:effectLst/>
                <a:latin typeface="+mn-lt"/>
                <a:ea typeface="+mn-ea"/>
                <a:cs typeface="+mn-cs"/>
              </a:rPr>
              <a:t>Common-120</a:t>
            </a:r>
            <a:endParaRPr lang="en-US" dirty="0"/>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SA Salvation (Soteriology) in </a:t>
            </a:r>
            <a:r>
              <a:rPr lang="en-US" baseline="0" dirty="0">
                <a:latin typeface="Arial" charset="0"/>
                <a:ea typeface="ＭＳ Ｐゴシック" charset="0"/>
                <a:cs typeface="ＭＳ Ｐゴシック" charset="0"/>
              </a:rPr>
              <a:t>Arabic</a:t>
            </a:r>
          </a:p>
          <a:p>
            <a:r>
              <a:rPr lang="en-US" dirty="0"/>
              <a:t>_____________</a:t>
            </a:r>
          </a:p>
          <a:p>
            <a:r>
              <a:rPr lang="en-US" dirty="0"/>
              <a:t>Common-</a:t>
            </a:r>
            <a:r>
              <a:rPr lang="en-US" dirty="0">
                <a:latin typeface="Arial" charset="0"/>
                <a:ea typeface="ＭＳ Ｐゴシック" charset="0"/>
              </a:rPr>
              <a:t>3</a:t>
            </a:r>
            <a:r>
              <a:rPr lang="en-US" baseline="0" dirty="0">
                <a:latin typeface="Arial" charset="0"/>
                <a:ea typeface="ＭＳ Ｐゴシック" charset="0"/>
              </a:rPr>
              <a:t>8</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96636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t>أصبح أولادنا الثلاثة جميعهم بالغين الآن.</a:t>
            </a:r>
          </a:p>
          <a:p>
            <a:r>
              <a:rPr lang="en-US" dirty="0"/>
              <a:t>The sons are all grown up now.</a:t>
            </a:r>
          </a:p>
          <a:p>
            <a:r>
              <a:rPr lang="en-US" dirty="0"/>
              <a:t>___________</a:t>
            </a:r>
          </a:p>
          <a:p>
            <a:r>
              <a:rPr lang="en-US" dirty="0"/>
              <a:t>Common-63</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420241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4754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r" rtl="1"/>
            <a:r>
              <a:rPr lang="ar-JO" dirty="0"/>
              <a:t>كيرت</a:t>
            </a:r>
            <a:r>
              <a:rPr lang="ar-JO" baseline="0" dirty="0"/>
              <a:t> وزوجته كارا في مدينة سياتل.</a:t>
            </a:r>
            <a:endParaRPr lang="en-US" baseline="0" dirty="0"/>
          </a:p>
          <a:p>
            <a:r>
              <a:rPr lang="en-US" dirty="0"/>
              <a:t>Kurt and his wife Cara are in Seattle.</a:t>
            </a:r>
          </a:p>
          <a:p>
            <a:r>
              <a:rPr lang="en-US" dirty="0"/>
              <a:t>__________</a:t>
            </a:r>
          </a:p>
          <a:p>
            <a:r>
              <a:rPr lang="en-US" dirty="0"/>
              <a:t>Common-65</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200" kern="1200" dirty="0">
                <a:solidFill>
                  <a:schemeClr val="tx1"/>
                </a:solidFill>
                <a:effectLst/>
                <a:latin typeface="Arial" pitchFamily="-109" charset="0"/>
                <a:ea typeface="ＭＳ Ｐゴシック" pitchFamily="-108" charset="-128"/>
                <a:cs typeface="+mn-cs"/>
              </a:rPr>
              <a:t>انضمَّت</a:t>
            </a:r>
            <a:r>
              <a:rPr lang="ar-JO" sz="1200" kern="1200" baseline="0" dirty="0">
                <a:solidFill>
                  <a:schemeClr val="tx1"/>
                </a:solidFill>
                <a:effectLst/>
                <a:latin typeface="Arial" pitchFamily="-109" charset="0"/>
                <a:ea typeface="ＭＳ Ｐゴシック" pitchFamily="-108" charset="-128"/>
                <a:cs typeface="+mn-cs"/>
              </a:rPr>
              <a:t> حفيدتنا، نورا، إلى العائلة في 31 تمُّوز 2021, ولكنَّنا نتساءل: لماذا أحضرنا الله الآن إلى الأردن؟ لا أعلم</a:t>
            </a:r>
            <a:endParaRPr lang="en-US" sz="1200" kern="1200" baseline="0" dirty="0">
              <a:solidFill>
                <a:schemeClr val="tx1"/>
              </a:solidFill>
              <a:effectLst/>
              <a:latin typeface="Arial" pitchFamily="-109" charset="0"/>
              <a:ea typeface="ＭＳ Ｐゴシック" pitchFamily="-108" charset="-128"/>
              <a:cs typeface="+mn-cs"/>
            </a:endParaRPr>
          </a:p>
          <a:p>
            <a:r>
              <a:rPr lang="en-US" sz="1200" kern="1200" dirty="0">
                <a:solidFill>
                  <a:schemeClr val="tx1"/>
                </a:solidFill>
                <a:effectLst/>
                <a:latin typeface="+mn-lt"/>
                <a:ea typeface="+mn-ea"/>
                <a:cs typeface="+mn-cs"/>
              </a:rPr>
              <a:t>______</a:t>
            </a:r>
          </a:p>
          <a:p>
            <a:r>
              <a:rPr lang="en-US" sz="1200" kern="1200" dirty="0">
                <a:solidFill>
                  <a:schemeClr val="tx1"/>
                </a:solidFill>
                <a:effectLst/>
                <a:latin typeface="+mn-lt"/>
                <a:ea typeface="+mn-ea"/>
                <a:cs typeface="+mn-cs"/>
              </a:rPr>
              <a:t>Common-67</a:t>
            </a:r>
            <a:endParaRPr lang="en-US" dirty="0"/>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36723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mn-lt"/>
                <a:ea typeface="+mn-ea"/>
                <a:cs typeface="+mn-cs"/>
              </a:rPr>
              <a:t>هذان هما اثنان من أحفادنا الثلاثة.</a:t>
            </a:r>
          </a:p>
          <a:p>
            <a:r>
              <a:rPr lang="en-US" sz="1200" kern="1200" dirty="0">
                <a:solidFill>
                  <a:schemeClr val="tx1"/>
                </a:solidFill>
                <a:effectLst/>
                <a:latin typeface="+mn-lt"/>
                <a:ea typeface="+mn-ea"/>
                <a:cs typeface="+mn-cs"/>
              </a:rPr>
              <a:t>______</a:t>
            </a:r>
          </a:p>
          <a:p>
            <a:r>
              <a:rPr lang="en-US" sz="1200" kern="1200" dirty="0">
                <a:solidFill>
                  <a:schemeClr val="tx1"/>
                </a:solidFill>
                <a:effectLst/>
                <a:latin typeface="+mn-lt"/>
                <a:ea typeface="+mn-ea"/>
                <a:cs typeface="+mn-cs"/>
              </a:rPr>
              <a:t>Common-68</a:t>
            </a:r>
            <a:endParaRPr lang="en-US" dirty="0"/>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927764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444164"/>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68496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609793297"/>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579323165"/>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274926793"/>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127046439"/>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372702689"/>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784690649"/>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1883058964"/>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pPr>
                <a:defRPr/>
              </a:pPr>
              <a:t>‹#›</a:t>
            </a:fld>
            <a:endParaRPr lang="en-US"/>
          </a:p>
        </p:txBody>
      </p:sp>
    </p:spTree>
    <p:extLst>
      <p:ext uri="{BB962C8B-B14F-4D97-AF65-F5344CB8AC3E}">
        <p14:creationId xmlns:p14="http://schemas.microsoft.com/office/powerpoint/2010/main" val="2943213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pPr>
                <a:defRPr/>
              </a:pPr>
              <a:t>‹#›</a:t>
            </a:fld>
            <a:endParaRPr lang="en-US"/>
          </a:p>
        </p:txBody>
      </p:sp>
    </p:spTree>
    <p:extLst>
      <p:ext uri="{BB962C8B-B14F-4D97-AF65-F5344CB8AC3E}">
        <p14:creationId xmlns:p14="http://schemas.microsoft.com/office/powerpoint/2010/main" val="20792273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pPr>
                <a:defRPr/>
              </a:pPr>
              <a:t>‹#›</a:t>
            </a:fld>
            <a:endParaRPr lang="en-US"/>
          </a:p>
        </p:txBody>
      </p:sp>
    </p:spTree>
    <p:extLst>
      <p:ext uri="{BB962C8B-B14F-4D97-AF65-F5344CB8AC3E}">
        <p14:creationId xmlns:p14="http://schemas.microsoft.com/office/powerpoint/2010/main" val="36331870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pPr>
                <a:defRPr/>
              </a:pPr>
              <a:t>‹#›</a:t>
            </a:fld>
            <a:endParaRPr lang="en-US"/>
          </a:p>
        </p:txBody>
      </p:sp>
    </p:spTree>
    <p:extLst>
      <p:ext uri="{BB962C8B-B14F-4D97-AF65-F5344CB8AC3E}">
        <p14:creationId xmlns:p14="http://schemas.microsoft.com/office/powerpoint/2010/main" val="13200651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pPr>
                <a:defRPr/>
              </a:pPr>
              <a:t>‹#›</a:t>
            </a:fld>
            <a:endParaRPr lang="en-US"/>
          </a:p>
        </p:txBody>
      </p:sp>
    </p:spTree>
    <p:extLst>
      <p:ext uri="{BB962C8B-B14F-4D97-AF65-F5344CB8AC3E}">
        <p14:creationId xmlns:p14="http://schemas.microsoft.com/office/powerpoint/2010/main" val="22145996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pPr>
                <a:defRPr/>
              </a:pPr>
              <a:t>‹#›</a:t>
            </a:fld>
            <a:endParaRPr lang="en-US"/>
          </a:p>
        </p:txBody>
      </p:sp>
    </p:spTree>
    <p:extLst>
      <p:ext uri="{BB962C8B-B14F-4D97-AF65-F5344CB8AC3E}">
        <p14:creationId xmlns:p14="http://schemas.microsoft.com/office/powerpoint/2010/main" val="41142065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pPr>
                <a:defRPr/>
              </a:pPr>
              <a:t>‹#›</a:t>
            </a:fld>
            <a:endParaRPr lang="en-US"/>
          </a:p>
        </p:txBody>
      </p:sp>
    </p:spTree>
    <p:extLst>
      <p:ext uri="{BB962C8B-B14F-4D97-AF65-F5344CB8AC3E}">
        <p14:creationId xmlns:p14="http://schemas.microsoft.com/office/powerpoint/2010/main" val="23682496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pPr>
                <a:defRPr/>
              </a:pPr>
              <a:t>‹#›</a:t>
            </a:fld>
            <a:endParaRPr lang="en-US"/>
          </a:p>
        </p:txBody>
      </p:sp>
    </p:spTree>
    <p:extLst>
      <p:ext uri="{BB962C8B-B14F-4D97-AF65-F5344CB8AC3E}">
        <p14:creationId xmlns:p14="http://schemas.microsoft.com/office/powerpoint/2010/main" val="41929066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pPr>
                <a:defRPr/>
              </a:pPr>
              <a:t>‹#›</a:t>
            </a:fld>
            <a:endParaRPr lang="en-US"/>
          </a:p>
        </p:txBody>
      </p:sp>
    </p:spTree>
    <p:extLst>
      <p:ext uri="{BB962C8B-B14F-4D97-AF65-F5344CB8AC3E}">
        <p14:creationId xmlns:p14="http://schemas.microsoft.com/office/powerpoint/2010/main" val="17436723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pPr>
                <a:defRPr/>
              </a:pPr>
              <a:t>‹#›</a:t>
            </a:fld>
            <a:endParaRPr lang="en-US"/>
          </a:p>
        </p:txBody>
      </p:sp>
    </p:spTree>
    <p:extLst>
      <p:ext uri="{BB962C8B-B14F-4D97-AF65-F5344CB8AC3E}">
        <p14:creationId xmlns:p14="http://schemas.microsoft.com/office/powerpoint/2010/main" val="20585339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pPr>
                <a:defRPr/>
              </a:pPr>
              <a:t>‹#›</a:t>
            </a:fld>
            <a:endParaRPr lang="en-US"/>
          </a:p>
        </p:txBody>
      </p:sp>
    </p:spTree>
    <p:extLst>
      <p:ext uri="{BB962C8B-B14F-4D97-AF65-F5344CB8AC3E}">
        <p14:creationId xmlns:p14="http://schemas.microsoft.com/office/powerpoint/2010/main" val="1246913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42345889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585426178"/>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095411807"/>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153851384"/>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653731843"/>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8240044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58100503"/>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893655137"/>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392760330"/>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34665187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591804013"/>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ACF2D25-F312-9A4B-9D64-2CD17677203B}" type="slidenum">
              <a:rPr lang="en-US"/>
              <a:pPr>
                <a:defRPr/>
              </a:pPr>
              <a:t>‹#›</a:t>
            </a:fld>
            <a:endParaRPr lang="en-US"/>
          </a:p>
        </p:txBody>
      </p:sp>
    </p:spTree>
    <p:extLst>
      <p:ext uri="{BB962C8B-B14F-4D97-AF65-F5344CB8AC3E}">
        <p14:creationId xmlns:p14="http://schemas.microsoft.com/office/powerpoint/2010/main" val="312300089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8C72DF9-9684-F343-A8D2-91A8B1825450}" type="slidenum">
              <a:rPr lang="en-US"/>
              <a:pPr>
                <a:defRPr/>
              </a:pPr>
              <a:t>‹#›</a:t>
            </a:fld>
            <a:endParaRPr lang="en-US"/>
          </a:p>
        </p:txBody>
      </p:sp>
    </p:spTree>
    <p:extLst>
      <p:ext uri="{BB962C8B-B14F-4D97-AF65-F5344CB8AC3E}">
        <p14:creationId xmlns:p14="http://schemas.microsoft.com/office/powerpoint/2010/main" val="4676943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4CD02CE-7B78-BB40-ADE7-A4ECDABD1C1C}" type="slidenum">
              <a:rPr lang="en-US"/>
              <a:pPr>
                <a:defRPr/>
              </a:pPr>
              <a:t>‹#›</a:t>
            </a:fld>
            <a:endParaRPr lang="en-US"/>
          </a:p>
        </p:txBody>
      </p:sp>
    </p:spTree>
    <p:extLst>
      <p:ext uri="{BB962C8B-B14F-4D97-AF65-F5344CB8AC3E}">
        <p14:creationId xmlns:p14="http://schemas.microsoft.com/office/powerpoint/2010/main" val="5474727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E63096-8914-5D4D-AAF0-BE08B2530F21}" type="slidenum">
              <a:rPr lang="en-US"/>
              <a:pPr>
                <a:defRPr/>
              </a:pPr>
              <a:t>‹#›</a:t>
            </a:fld>
            <a:endParaRPr lang="en-US"/>
          </a:p>
        </p:txBody>
      </p:sp>
    </p:spTree>
    <p:extLst>
      <p:ext uri="{BB962C8B-B14F-4D97-AF65-F5344CB8AC3E}">
        <p14:creationId xmlns:p14="http://schemas.microsoft.com/office/powerpoint/2010/main" val="37020844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0A186F6-FC3E-8A4E-950A-54062380A2B7}" type="slidenum">
              <a:rPr lang="en-US"/>
              <a:pPr>
                <a:defRPr/>
              </a:pPr>
              <a:t>‹#›</a:t>
            </a:fld>
            <a:endParaRPr lang="en-US"/>
          </a:p>
        </p:txBody>
      </p:sp>
    </p:spTree>
    <p:extLst>
      <p:ext uri="{BB962C8B-B14F-4D97-AF65-F5344CB8AC3E}">
        <p14:creationId xmlns:p14="http://schemas.microsoft.com/office/powerpoint/2010/main" val="31564181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E871B9C-6CAD-8C4B-AC69-45E3E904282A}" type="slidenum">
              <a:rPr lang="en-US"/>
              <a:pPr>
                <a:defRPr/>
              </a:pPr>
              <a:t>‹#›</a:t>
            </a:fld>
            <a:endParaRPr lang="en-US"/>
          </a:p>
        </p:txBody>
      </p:sp>
    </p:spTree>
    <p:extLst>
      <p:ext uri="{BB962C8B-B14F-4D97-AF65-F5344CB8AC3E}">
        <p14:creationId xmlns:p14="http://schemas.microsoft.com/office/powerpoint/2010/main" val="22463158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5E156FB-3FE9-734E-84BF-53BCC6EE0ACD}" type="slidenum">
              <a:rPr lang="en-US"/>
              <a:pPr>
                <a:defRPr/>
              </a:pPr>
              <a:t>‹#›</a:t>
            </a:fld>
            <a:endParaRPr lang="en-US"/>
          </a:p>
        </p:txBody>
      </p:sp>
    </p:spTree>
    <p:extLst>
      <p:ext uri="{BB962C8B-B14F-4D97-AF65-F5344CB8AC3E}">
        <p14:creationId xmlns:p14="http://schemas.microsoft.com/office/powerpoint/2010/main" val="18307467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678CD4B-09C6-534B-9127-CA52B92002C7}" type="slidenum">
              <a:rPr lang="en-US"/>
              <a:pPr>
                <a:defRPr/>
              </a:pPr>
              <a:t>‹#›</a:t>
            </a:fld>
            <a:endParaRPr lang="en-US"/>
          </a:p>
        </p:txBody>
      </p:sp>
    </p:spTree>
    <p:extLst>
      <p:ext uri="{BB962C8B-B14F-4D97-AF65-F5344CB8AC3E}">
        <p14:creationId xmlns:p14="http://schemas.microsoft.com/office/powerpoint/2010/main" val="340639954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2CB8C1C-1AEF-B043-ABF7-0A710F35809C}" type="slidenum">
              <a:rPr lang="en-US"/>
              <a:pPr>
                <a:defRPr/>
              </a:pPr>
              <a:t>‹#›</a:t>
            </a:fld>
            <a:endParaRPr lang="en-US"/>
          </a:p>
        </p:txBody>
      </p:sp>
    </p:spTree>
    <p:extLst>
      <p:ext uri="{BB962C8B-B14F-4D97-AF65-F5344CB8AC3E}">
        <p14:creationId xmlns:p14="http://schemas.microsoft.com/office/powerpoint/2010/main" val="2692770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5B219-9339-0742-BDC7-760C90597851}" type="slidenum">
              <a:rPr lang="en-US"/>
              <a:pPr>
                <a:defRPr/>
              </a:pPr>
              <a:t>‹#›</a:t>
            </a:fld>
            <a:endParaRPr lang="en-US"/>
          </a:p>
        </p:txBody>
      </p:sp>
    </p:spTree>
    <p:extLst>
      <p:ext uri="{BB962C8B-B14F-4D97-AF65-F5344CB8AC3E}">
        <p14:creationId xmlns:p14="http://schemas.microsoft.com/office/powerpoint/2010/main" val="39287780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5AC532-9281-BC47-B728-F889DE9DCE39}" type="slidenum">
              <a:rPr lang="en-US"/>
              <a:pPr>
                <a:defRPr/>
              </a:pPr>
              <a:t>‹#›</a:t>
            </a:fld>
            <a:endParaRPr lang="en-US"/>
          </a:p>
        </p:txBody>
      </p:sp>
    </p:spTree>
    <p:extLst>
      <p:ext uri="{BB962C8B-B14F-4D97-AF65-F5344CB8AC3E}">
        <p14:creationId xmlns:p14="http://schemas.microsoft.com/office/powerpoint/2010/main" val="371183057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955443E-EF85-3A4A-A5C7-00628BDF9B26}" type="slidenum">
              <a:rPr lang="en-US"/>
              <a:pPr>
                <a:defRPr/>
              </a:pPr>
              <a:t>‹#›</a:t>
            </a:fld>
            <a:endParaRPr lang="en-US"/>
          </a:p>
        </p:txBody>
      </p:sp>
    </p:spTree>
    <p:extLst>
      <p:ext uri="{BB962C8B-B14F-4D97-AF65-F5344CB8AC3E}">
        <p14:creationId xmlns:p14="http://schemas.microsoft.com/office/powerpoint/2010/main" val="19537722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6273B50-3254-6C41-9A1B-C5F34824E714}" type="slidenum">
              <a:rPr lang="en-US"/>
              <a:pPr>
                <a:defRPr/>
              </a:pPr>
              <a:t>‹#›</a:t>
            </a:fld>
            <a:endParaRPr lang="en-US"/>
          </a:p>
        </p:txBody>
      </p:sp>
    </p:spTree>
    <p:extLst>
      <p:ext uri="{BB962C8B-B14F-4D97-AF65-F5344CB8AC3E}">
        <p14:creationId xmlns:p14="http://schemas.microsoft.com/office/powerpoint/2010/main" val="11521546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D9B4B16-FEC8-A94B-8336-D16060447914}" type="slidenum">
              <a:rPr lang="en-US"/>
              <a:pPr>
                <a:defRPr/>
              </a:pPr>
              <a:t>‹#›</a:t>
            </a:fld>
            <a:endParaRPr lang="en-US"/>
          </a:p>
        </p:txBody>
      </p:sp>
    </p:spTree>
    <p:extLst>
      <p:ext uri="{BB962C8B-B14F-4D97-AF65-F5344CB8AC3E}">
        <p14:creationId xmlns:p14="http://schemas.microsoft.com/office/powerpoint/2010/main" val="215385459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ACE0451-1E07-314C-8FB3-897FA06FC45A}" type="slidenum">
              <a:rPr lang="en-US"/>
              <a:pPr>
                <a:defRPr/>
              </a:pPr>
              <a:t>‹#›</a:t>
            </a:fld>
            <a:endParaRPr lang="en-US"/>
          </a:p>
        </p:txBody>
      </p:sp>
    </p:spTree>
    <p:extLst>
      <p:ext uri="{BB962C8B-B14F-4D97-AF65-F5344CB8AC3E}">
        <p14:creationId xmlns:p14="http://schemas.microsoft.com/office/powerpoint/2010/main" val="2497859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3133183-51AC-204E-B6F0-A8907F00D7E9}" type="slidenum">
              <a:rPr lang="en-US"/>
              <a:pPr>
                <a:defRPr/>
              </a:pPr>
              <a:t>‹#›</a:t>
            </a:fld>
            <a:endParaRPr lang="en-US"/>
          </a:p>
        </p:txBody>
      </p:sp>
    </p:spTree>
    <p:extLst>
      <p:ext uri="{BB962C8B-B14F-4D97-AF65-F5344CB8AC3E}">
        <p14:creationId xmlns:p14="http://schemas.microsoft.com/office/powerpoint/2010/main" val="219231117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7A0A76E-FC05-7345-B299-8F71F3086463}" type="slidenum">
              <a:rPr lang="en-US"/>
              <a:pPr>
                <a:defRPr/>
              </a:pPr>
              <a:t>‹#›</a:t>
            </a:fld>
            <a:endParaRPr lang="en-US"/>
          </a:p>
        </p:txBody>
      </p:sp>
    </p:spTree>
    <p:extLst>
      <p:ext uri="{BB962C8B-B14F-4D97-AF65-F5344CB8AC3E}">
        <p14:creationId xmlns:p14="http://schemas.microsoft.com/office/powerpoint/2010/main" val="179158767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383DEE5-BC9D-1C43-8350-B9C8C3293769}" type="slidenum">
              <a:rPr lang="en-US"/>
              <a:pPr>
                <a:defRPr/>
              </a:pPr>
              <a:t>‹#›</a:t>
            </a:fld>
            <a:endParaRPr lang="en-US"/>
          </a:p>
        </p:txBody>
      </p:sp>
    </p:spTree>
    <p:extLst>
      <p:ext uri="{BB962C8B-B14F-4D97-AF65-F5344CB8AC3E}">
        <p14:creationId xmlns:p14="http://schemas.microsoft.com/office/powerpoint/2010/main" val="56437750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C5F974E-73A0-F048-B98F-2AA881860BB1}" type="slidenum">
              <a:rPr lang="en-US"/>
              <a:pPr>
                <a:defRPr/>
              </a:pPr>
              <a:t>‹#›</a:t>
            </a:fld>
            <a:endParaRPr lang="en-US"/>
          </a:p>
        </p:txBody>
      </p:sp>
    </p:spTree>
    <p:extLst>
      <p:ext uri="{BB962C8B-B14F-4D97-AF65-F5344CB8AC3E}">
        <p14:creationId xmlns:p14="http://schemas.microsoft.com/office/powerpoint/2010/main" val="5204752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4337162-BA12-7D46-B512-7EDF3B6E70BC}" type="slidenum">
              <a:rPr lang="en-US"/>
              <a:pPr>
                <a:defRPr/>
              </a:pPr>
              <a:t>‹#›</a:t>
            </a:fld>
            <a:endParaRPr lang="en-US"/>
          </a:p>
        </p:txBody>
      </p:sp>
    </p:spTree>
    <p:extLst>
      <p:ext uri="{BB962C8B-B14F-4D97-AF65-F5344CB8AC3E}">
        <p14:creationId xmlns:p14="http://schemas.microsoft.com/office/powerpoint/2010/main" val="1213183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4D0E3-BD10-2945-9929-D7757BDB19A0}" type="slidenum">
              <a:rPr lang="en-US"/>
              <a:pPr>
                <a:defRPr/>
              </a:pPr>
              <a:t>‹#›</a:t>
            </a:fld>
            <a:endParaRPr lang="en-US"/>
          </a:p>
        </p:txBody>
      </p:sp>
    </p:spTree>
    <p:extLst>
      <p:ext uri="{BB962C8B-B14F-4D97-AF65-F5344CB8AC3E}">
        <p14:creationId xmlns:p14="http://schemas.microsoft.com/office/powerpoint/2010/main" val="51448772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ED647-7812-D84C-A297-34CA10ABD84F}" type="slidenum">
              <a:rPr lang="en-US"/>
              <a:pPr>
                <a:defRPr/>
              </a:pPr>
              <a:t>‹#›</a:t>
            </a:fld>
            <a:endParaRPr lang="en-US"/>
          </a:p>
        </p:txBody>
      </p:sp>
    </p:spTree>
    <p:extLst>
      <p:ext uri="{BB962C8B-B14F-4D97-AF65-F5344CB8AC3E}">
        <p14:creationId xmlns:p14="http://schemas.microsoft.com/office/powerpoint/2010/main" val="17357703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42A2D4-5F29-9D4D-9521-017A32F33EB3}" type="slidenum">
              <a:rPr lang="en-US"/>
              <a:pPr>
                <a:defRPr/>
              </a:pPr>
              <a:t>‹#›</a:t>
            </a:fld>
            <a:endParaRPr lang="en-US"/>
          </a:p>
        </p:txBody>
      </p:sp>
    </p:spTree>
    <p:extLst>
      <p:ext uri="{BB962C8B-B14F-4D97-AF65-F5344CB8AC3E}">
        <p14:creationId xmlns:p14="http://schemas.microsoft.com/office/powerpoint/2010/main" val="260157926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E183593-447B-8241-9447-2CC22756FC93}" type="slidenum">
              <a:rPr lang="en-US"/>
              <a:pPr>
                <a:defRPr/>
              </a:pPr>
              <a:t>‹#›</a:t>
            </a:fld>
            <a:endParaRPr lang="en-US"/>
          </a:p>
        </p:txBody>
      </p:sp>
    </p:spTree>
    <p:extLst>
      <p:ext uri="{BB962C8B-B14F-4D97-AF65-F5344CB8AC3E}">
        <p14:creationId xmlns:p14="http://schemas.microsoft.com/office/powerpoint/2010/main" val="16869296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1EA06D6-6B87-4D46-B9CC-AEA74BA95A3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354864640"/>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3C79A5-DE53-1149-A9E6-D2713884ADD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582958195"/>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49A7EAB-011F-954C-87B8-4DAEA222CE7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640483879"/>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379D9CD-6353-C74D-9ACA-B03F751583F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758275486"/>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4FF8B9D-39E2-1746-BB72-359D4F27549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28567660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EC525F80-B2E6-0141-AD0D-504ECA9645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41942201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4AF827A-71A9-0948-9EE8-8C2F5C09547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53185068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FD4B0-24A8-C34E-A3EE-4105A7AF1045}" type="slidenum">
              <a:rPr lang="en-US"/>
              <a:pPr>
                <a:defRPr/>
              </a:pPr>
              <a:t>‹#›</a:t>
            </a:fld>
            <a:endParaRPr lang="en-US"/>
          </a:p>
        </p:txBody>
      </p:sp>
    </p:spTree>
    <p:extLst>
      <p:ext uri="{BB962C8B-B14F-4D97-AF65-F5344CB8AC3E}">
        <p14:creationId xmlns:p14="http://schemas.microsoft.com/office/powerpoint/2010/main" val="230809224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07F5C4-A7A7-5348-96E4-ED6A5FF2B90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806903232"/>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46BBC65-1E49-7F4A-AD01-7128C3101DB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856072200"/>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8C6013-CC56-1641-A880-E7061668D20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42757130"/>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6B99D5-944C-F046-A085-66C0FD9D72E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344232734"/>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15F27B7-F7D8-554F-8CEF-D31F0005C0A2}" type="slidenum">
              <a:rPr lang="en-US"/>
              <a:pPr>
                <a:defRPr/>
              </a:pPr>
              <a:t>‹#›</a:t>
            </a:fld>
            <a:endParaRPr lang="en-US"/>
          </a:p>
        </p:txBody>
      </p:sp>
    </p:spTree>
    <p:extLst>
      <p:ext uri="{BB962C8B-B14F-4D97-AF65-F5344CB8AC3E}">
        <p14:creationId xmlns:p14="http://schemas.microsoft.com/office/powerpoint/2010/main" val="122367625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62A4D37-6D7E-D44E-9103-D611F0ED5498}" type="slidenum">
              <a:rPr lang="en-US"/>
              <a:pPr>
                <a:defRPr/>
              </a:pPr>
              <a:t>‹#›</a:t>
            </a:fld>
            <a:endParaRPr lang="en-US"/>
          </a:p>
        </p:txBody>
      </p:sp>
    </p:spTree>
    <p:extLst>
      <p:ext uri="{BB962C8B-B14F-4D97-AF65-F5344CB8AC3E}">
        <p14:creationId xmlns:p14="http://schemas.microsoft.com/office/powerpoint/2010/main" val="351820794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F8A4805-485B-E249-B2B3-E2024527E6A8}" type="slidenum">
              <a:rPr lang="en-US"/>
              <a:pPr>
                <a:defRPr/>
              </a:pPr>
              <a:t>‹#›</a:t>
            </a:fld>
            <a:endParaRPr lang="en-US"/>
          </a:p>
        </p:txBody>
      </p:sp>
    </p:spTree>
    <p:extLst>
      <p:ext uri="{BB962C8B-B14F-4D97-AF65-F5344CB8AC3E}">
        <p14:creationId xmlns:p14="http://schemas.microsoft.com/office/powerpoint/2010/main" val="48989655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DCB11EF-7A50-C44D-AD6D-D5774FE7AF37}" type="slidenum">
              <a:rPr lang="en-US"/>
              <a:pPr>
                <a:defRPr/>
              </a:pPr>
              <a:t>‹#›</a:t>
            </a:fld>
            <a:endParaRPr lang="en-US"/>
          </a:p>
        </p:txBody>
      </p:sp>
    </p:spTree>
    <p:extLst>
      <p:ext uri="{BB962C8B-B14F-4D97-AF65-F5344CB8AC3E}">
        <p14:creationId xmlns:p14="http://schemas.microsoft.com/office/powerpoint/2010/main" val="105450064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F6545-186C-A442-A08E-6136B74609F0}" type="slidenum">
              <a:rPr lang="en-US"/>
              <a:pPr>
                <a:defRPr/>
              </a:pPr>
              <a:t>‹#›</a:t>
            </a:fld>
            <a:endParaRPr lang="en-US"/>
          </a:p>
        </p:txBody>
      </p:sp>
    </p:spTree>
    <p:extLst>
      <p:ext uri="{BB962C8B-B14F-4D97-AF65-F5344CB8AC3E}">
        <p14:creationId xmlns:p14="http://schemas.microsoft.com/office/powerpoint/2010/main" val="9877781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13880B-FDAF-DD4F-9C19-D936A5A61B35}" type="slidenum">
              <a:rPr lang="en-US"/>
              <a:pPr>
                <a:defRPr/>
              </a:pPr>
              <a:t>‹#›</a:t>
            </a:fld>
            <a:endParaRPr lang="en-US"/>
          </a:p>
        </p:txBody>
      </p:sp>
    </p:spTree>
    <p:extLst>
      <p:ext uri="{BB962C8B-B14F-4D97-AF65-F5344CB8AC3E}">
        <p14:creationId xmlns:p14="http://schemas.microsoft.com/office/powerpoint/2010/main" val="1057879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0EB5E-7374-B147-BE31-2EC6D694A988}" type="slidenum">
              <a:rPr lang="en-US"/>
              <a:pPr>
                <a:defRPr/>
              </a:pPr>
              <a:t>‹#›</a:t>
            </a:fld>
            <a:endParaRPr lang="en-US"/>
          </a:p>
        </p:txBody>
      </p:sp>
    </p:spTree>
    <p:extLst>
      <p:ext uri="{BB962C8B-B14F-4D97-AF65-F5344CB8AC3E}">
        <p14:creationId xmlns:p14="http://schemas.microsoft.com/office/powerpoint/2010/main" val="200806611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D1A7FFB-A845-B44D-A286-360B09EEF58B}" type="slidenum">
              <a:rPr lang="en-US"/>
              <a:pPr>
                <a:defRPr/>
              </a:pPr>
              <a:t>‹#›</a:t>
            </a:fld>
            <a:endParaRPr lang="en-US"/>
          </a:p>
        </p:txBody>
      </p:sp>
    </p:spTree>
    <p:extLst>
      <p:ext uri="{BB962C8B-B14F-4D97-AF65-F5344CB8AC3E}">
        <p14:creationId xmlns:p14="http://schemas.microsoft.com/office/powerpoint/2010/main" val="339488330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CA79EAF-C55B-7842-8E51-7158B23DD353}" type="slidenum">
              <a:rPr lang="en-US"/>
              <a:pPr>
                <a:defRPr/>
              </a:pPr>
              <a:t>‹#›</a:t>
            </a:fld>
            <a:endParaRPr lang="en-US"/>
          </a:p>
        </p:txBody>
      </p:sp>
    </p:spTree>
    <p:extLst>
      <p:ext uri="{BB962C8B-B14F-4D97-AF65-F5344CB8AC3E}">
        <p14:creationId xmlns:p14="http://schemas.microsoft.com/office/powerpoint/2010/main" val="40322174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8AE0AD5-47E4-BD49-8AF8-E39AF75FAFAE}" type="slidenum">
              <a:rPr lang="en-US"/>
              <a:pPr>
                <a:defRPr/>
              </a:pPr>
              <a:t>‹#›</a:t>
            </a:fld>
            <a:endParaRPr lang="en-US"/>
          </a:p>
        </p:txBody>
      </p:sp>
    </p:spTree>
    <p:extLst>
      <p:ext uri="{BB962C8B-B14F-4D97-AF65-F5344CB8AC3E}">
        <p14:creationId xmlns:p14="http://schemas.microsoft.com/office/powerpoint/2010/main" val="240823302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C8EAD8-3FFE-ED4A-8ADF-12E495E90F73}" type="slidenum">
              <a:rPr lang="en-US"/>
              <a:pPr>
                <a:defRPr/>
              </a:pPr>
              <a:t>‹#›</a:t>
            </a:fld>
            <a:endParaRPr lang="en-US"/>
          </a:p>
        </p:txBody>
      </p:sp>
    </p:spTree>
    <p:extLst>
      <p:ext uri="{BB962C8B-B14F-4D97-AF65-F5344CB8AC3E}">
        <p14:creationId xmlns:p14="http://schemas.microsoft.com/office/powerpoint/2010/main" val="150489608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3BF56D8-C456-C940-BC3C-363AA7063F20}" type="slidenum">
              <a:rPr lang="en-US"/>
              <a:pPr>
                <a:defRPr/>
              </a:pPr>
              <a:t>‹#›</a:t>
            </a:fld>
            <a:endParaRPr lang="en-US"/>
          </a:p>
        </p:txBody>
      </p:sp>
    </p:spTree>
    <p:extLst>
      <p:ext uri="{BB962C8B-B14F-4D97-AF65-F5344CB8AC3E}">
        <p14:creationId xmlns:p14="http://schemas.microsoft.com/office/powerpoint/2010/main" val="410226067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5084A-9126-C048-9E5E-59CDA5614B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962441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8798BF-70EA-6C42-8DE4-76FA05920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96300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F8B33B-5C34-744D-B42C-14172AE2C7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6494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F6B634-39E0-9940-BEB5-068ED6E6A1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916630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94E3774-7D3D-0542-B023-752444BB48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0654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F69A14-9E33-1549-ADEE-FDAF177E7CE2}" type="slidenum">
              <a:rPr lang="en-US"/>
              <a:pPr>
                <a:defRPr/>
              </a:pPr>
              <a:t>‹#›</a:t>
            </a:fld>
            <a:endParaRPr lang="en-US"/>
          </a:p>
        </p:txBody>
      </p:sp>
    </p:spTree>
    <p:extLst>
      <p:ext uri="{BB962C8B-B14F-4D97-AF65-F5344CB8AC3E}">
        <p14:creationId xmlns:p14="http://schemas.microsoft.com/office/powerpoint/2010/main" val="130544340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51A172D-D410-3748-89B4-933139B0DA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603235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7C217F-927C-7141-98AE-6AEB886E7F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676305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5D6C9A-F325-E541-B647-8948E41020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425094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B3542F-3334-E14C-9029-D96CEDD776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166005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043061-A685-2F40-8438-237532A93D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409782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D138C6-C116-804F-8741-1B61C4D19E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377673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E9F273E-5441-8C47-98A5-2041B708EAEC}" type="slidenum">
              <a:rPr lang="en-US"/>
              <a:pPr>
                <a:defRPr/>
              </a:pPr>
              <a:t>‹#›</a:t>
            </a:fld>
            <a:endParaRPr lang="en-US"/>
          </a:p>
        </p:txBody>
      </p:sp>
    </p:spTree>
    <p:extLst>
      <p:ext uri="{BB962C8B-B14F-4D97-AF65-F5344CB8AC3E}">
        <p14:creationId xmlns:p14="http://schemas.microsoft.com/office/powerpoint/2010/main" val="31540046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CE4765FF-89C6-FB40-9ACA-F1C1CAAD6E10}" type="slidenum">
              <a:rPr lang="en-US"/>
              <a:pPr>
                <a:defRPr/>
              </a:pPr>
              <a:t>‹#›</a:t>
            </a:fld>
            <a:endParaRPr lang="en-US"/>
          </a:p>
        </p:txBody>
      </p:sp>
    </p:spTree>
    <p:extLst>
      <p:ext uri="{BB962C8B-B14F-4D97-AF65-F5344CB8AC3E}">
        <p14:creationId xmlns:p14="http://schemas.microsoft.com/office/powerpoint/2010/main" val="125127313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205D67F-29D6-944C-99AC-C00EA7DC2120}" type="slidenum">
              <a:rPr lang="en-US"/>
              <a:pPr>
                <a:defRPr/>
              </a:pPr>
              <a:t>‹#›</a:t>
            </a:fld>
            <a:endParaRPr lang="en-US"/>
          </a:p>
        </p:txBody>
      </p:sp>
    </p:spTree>
    <p:extLst>
      <p:ext uri="{BB962C8B-B14F-4D97-AF65-F5344CB8AC3E}">
        <p14:creationId xmlns:p14="http://schemas.microsoft.com/office/powerpoint/2010/main" val="339760553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285D5B2-665D-834B-8B45-380B2F9F381A}" type="slidenum">
              <a:rPr lang="en-US"/>
              <a:pPr>
                <a:defRPr/>
              </a:pPr>
              <a:t>‹#›</a:t>
            </a:fld>
            <a:endParaRPr lang="en-US"/>
          </a:p>
        </p:txBody>
      </p:sp>
    </p:spTree>
    <p:extLst>
      <p:ext uri="{BB962C8B-B14F-4D97-AF65-F5344CB8AC3E}">
        <p14:creationId xmlns:p14="http://schemas.microsoft.com/office/powerpoint/2010/main" val="695374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D03242-C86C-9D4A-A857-FFA9EC04FF05}" type="slidenum">
              <a:rPr lang="en-US"/>
              <a:pPr>
                <a:defRPr/>
              </a:pPr>
              <a:t>‹#›</a:t>
            </a:fld>
            <a:endParaRPr lang="en-US"/>
          </a:p>
        </p:txBody>
      </p:sp>
    </p:spTree>
    <p:extLst>
      <p:ext uri="{BB962C8B-B14F-4D97-AF65-F5344CB8AC3E}">
        <p14:creationId xmlns:p14="http://schemas.microsoft.com/office/powerpoint/2010/main" val="55799068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1DE7849B-4B21-D54C-9AF1-8B3206B5050A}" type="slidenum">
              <a:rPr lang="en-US"/>
              <a:pPr>
                <a:defRPr/>
              </a:pPr>
              <a:t>‹#›</a:t>
            </a:fld>
            <a:endParaRPr lang="en-US"/>
          </a:p>
        </p:txBody>
      </p:sp>
    </p:spTree>
    <p:extLst>
      <p:ext uri="{BB962C8B-B14F-4D97-AF65-F5344CB8AC3E}">
        <p14:creationId xmlns:p14="http://schemas.microsoft.com/office/powerpoint/2010/main" val="58063966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3B65BAC-95EA-C94A-9426-7CD4B5BBFE2B}" type="slidenum">
              <a:rPr lang="en-US"/>
              <a:pPr>
                <a:defRPr/>
              </a:pPr>
              <a:t>‹#›</a:t>
            </a:fld>
            <a:endParaRPr lang="en-US"/>
          </a:p>
        </p:txBody>
      </p:sp>
    </p:spTree>
    <p:extLst>
      <p:ext uri="{BB962C8B-B14F-4D97-AF65-F5344CB8AC3E}">
        <p14:creationId xmlns:p14="http://schemas.microsoft.com/office/powerpoint/2010/main" val="42692999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23C2272-E4FA-3340-9826-CB82E55E1560}" type="slidenum">
              <a:rPr lang="en-US"/>
              <a:pPr>
                <a:defRPr/>
              </a:pPr>
              <a:t>‹#›</a:t>
            </a:fld>
            <a:endParaRPr lang="en-US"/>
          </a:p>
        </p:txBody>
      </p:sp>
    </p:spTree>
    <p:extLst>
      <p:ext uri="{BB962C8B-B14F-4D97-AF65-F5344CB8AC3E}">
        <p14:creationId xmlns:p14="http://schemas.microsoft.com/office/powerpoint/2010/main" val="195238277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9838EF5-A717-DB45-8272-7370A6A125BF}" type="slidenum">
              <a:rPr lang="en-US"/>
              <a:pPr>
                <a:defRPr/>
              </a:pPr>
              <a:t>‹#›</a:t>
            </a:fld>
            <a:endParaRPr lang="en-US"/>
          </a:p>
        </p:txBody>
      </p:sp>
    </p:spTree>
    <p:extLst>
      <p:ext uri="{BB962C8B-B14F-4D97-AF65-F5344CB8AC3E}">
        <p14:creationId xmlns:p14="http://schemas.microsoft.com/office/powerpoint/2010/main" val="368977734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5AF0535-9133-1D47-ABCA-EAA5883C974E}" type="slidenum">
              <a:rPr lang="en-US"/>
              <a:pPr>
                <a:defRPr/>
              </a:pPr>
              <a:t>‹#›</a:t>
            </a:fld>
            <a:endParaRPr lang="en-US"/>
          </a:p>
        </p:txBody>
      </p:sp>
    </p:spTree>
    <p:extLst>
      <p:ext uri="{BB962C8B-B14F-4D97-AF65-F5344CB8AC3E}">
        <p14:creationId xmlns:p14="http://schemas.microsoft.com/office/powerpoint/2010/main" val="321507367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7DB90F9-0863-7D41-A425-497617BEECEB}" type="slidenum">
              <a:rPr lang="en-US"/>
              <a:pPr>
                <a:defRPr/>
              </a:pPr>
              <a:t>‹#›</a:t>
            </a:fld>
            <a:endParaRPr lang="en-US"/>
          </a:p>
        </p:txBody>
      </p:sp>
    </p:spTree>
    <p:extLst>
      <p:ext uri="{BB962C8B-B14F-4D97-AF65-F5344CB8AC3E}">
        <p14:creationId xmlns:p14="http://schemas.microsoft.com/office/powerpoint/2010/main" val="291239470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5C802F6-77BA-A544-B795-48743C94144D}" type="slidenum">
              <a:rPr lang="en-US"/>
              <a:pPr>
                <a:defRPr/>
              </a:pPr>
              <a:t>‹#›</a:t>
            </a:fld>
            <a:endParaRPr lang="en-US"/>
          </a:p>
        </p:txBody>
      </p:sp>
    </p:spTree>
    <p:extLst>
      <p:ext uri="{BB962C8B-B14F-4D97-AF65-F5344CB8AC3E}">
        <p14:creationId xmlns:p14="http://schemas.microsoft.com/office/powerpoint/2010/main" val="65703093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572F3A46-0821-0F47-BC2C-6694E41C2028}" type="slidenum">
              <a:rPr lang="en-US"/>
              <a:pPr>
                <a:defRPr/>
              </a:pPr>
              <a:t>‹#›</a:t>
            </a:fld>
            <a:endParaRPr lang="en-US"/>
          </a:p>
        </p:txBody>
      </p:sp>
    </p:spTree>
    <p:extLst>
      <p:ext uri="{BB962C8B-B14F-4D97-AF65-F5344CB8AC3E}">
        <p14:creationId xmlns:p14="http://schemas.microsoft.com/office/powerpoint/2010/main" val="3914610945"/>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3227E552-0C97-2C48-BCA9-205C2AF46A52}" type="slidenum">
              <a:rPr lang="en-US"/>
              <a:pPr>
                <a:defRPr/>
              </a:pPr>
              <a:t>‹#›</a:t>
            </a:fld>
            <a:endParaRPr lang="en-US"/>
          </a:p>
        </p:txBody>
      </p:sp>
    </p:spTree>
    <p:extLst>
      <p:ext uri="{BB962C8B-B14F-4D97-AF65-F5344CB8AC3E}">
        <p14:creationId xmlns:p14="http://schemas.microsoft.com/office/powerpoint/2010/main" val="2059853429"/>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4AD43375-28E5-FD47-AB88-FC7AA516821E}" type="slidenum">
              <a:rPr lang="en-US"/>
              <a:pPr>
                <a:defRPr/>
              </a:pPr>
              <a:t>‹#›</a:t>
            </a:fld>
            <a:endParaRPr lang="en-US"/>
          </a:p>
        </p:txBody>
      </p:sp>
    </p:spTree>
    <p:extLst>
      <p:ext uri="{BB962C8B-B14F-4D97-AF65-F5344CB8AC3E}">
        <p14:creationId xmlns:p14="http://schemas.microsoft.com/office/powerpoint/2010/main" val="418921831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BB064-96A8-4D4E-A69A-485FDBC83158}" type="slidenum">
              <a:rPr lang="en-US"/>
              <a:pPr>
                <a:defRPr/>
              </a:pPr>
              <a:t>‹#›</a:t>
            </a:fld>
            <a:endParaRPr lang="en-US"/>
          </a:p>
        </p:txBody>
      </p:sp>
    </p:spTree>
    <p:extLst>
      <p:ext uri="{BB962C8B-B14F-4D97-AF65-F5344CB8AC3E}">
        <p14:creationId xmlns:p14="http://schemas.microsoft.com/office/powerpoint/2010/main" val="100984506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B1356484-D6D8-AD4C-9C0E-C338B041B0FE}" type="slidenum">
              <a:rPr lang="en-US"/>
              <a:pPr>
                <a:defRPr/>
              </a:pPr>
              <a:t>‹#›</a:t>
            </a:fld>
            <a:endParaRPr lang="en-US"/>
          </a:p>
        </p:txBody>
      </p:sp>
    </p:spTree>
    <p:extLst>
      <p:ext uri="{BB962C8B-B14F-4D97-AF65-F5344CB8AC3E}">
        <p14:creationId xmlns:p14="http://schemas.microsoft.com/office/powerpoint/2010/main" val="229637903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8525BA08-4325-2A49-8F17-CB36CFEC8B1C}" type="slidenum">
              <a:rPr lang="en-US"/>
              <a:pPr>
                <a:defRPr/>
              </a:pPr>
              <a:t>‹#›</a:t>
            </a:fld>
            <a:endParaRPr lang="en-US"/>
          </a:p>
        </p:txBody>
      </p:sp>
    </p:spTree>
    <p:extLst>
      <p:ext uri="{BB962C8B-B14F-4D97-AF65-F5344CB8AC3E}">
        <p14:creationId xmlns:p14="http://schemas.microsoft.com/office/powerpoint/2010/main" val="2474370897"/>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E47E3018-3F42-414E-9577-851D4BC46275}" type="slidenum">
              <a:rPr lang="en-US"/>
              <a:pPr>
                <a:defRPr/>
              </a:pPr>
              <a:t>‹#›</a:t>
            </a:fld>
            <a:endParaRPr lang="en-US"/>
          </a:p>
        </p:txBody>
      </p:sp>
    </p:spTree>
    <p:extLst>
      <p:ext uri="{BB962C8B-B14F-4D97-AF65-F5344CB8AC3E}">
        <p14:creationId xmlns:p14="http://schemas.microsoft.com/office/powerpoint/2010/main" val="3482422205"/>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D6604D93-8A0D-824E-9490-B24562CDB1E1}" type="slidenum">
              <a:rPr lang="en-US"/>
              <a:pPr>
                <a:defRPr/>
              </a:pPr>
              <a:t>‹#›</a:t>
            </a:fld>
            <a:endParaRPr lang="en-US"/>
          </a:p>
        </p:txBody>
      </p:sp>
    </p:spTree>
    <p:extLst>
      <p:ext uri="{BB962C8B-B14F-4D97-AF65-F5344CB8AC3E}">
        <p14:creationId xmlns:p14="http://schemas.microsoft.com/office/powerpoint/2010/main" val="2924275192"/>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246AC23-37FE-EA4B-B83D-8985F7056407}" type="slidenum">
              <a:rPr lang="en-US"/>
              <a:pPr>
                <a:defRPr/>
              </a:pPr>
              <a:t>‹#›</a:t>
            </a:fld>
            <a:endParaRPr lang="en-US"/>
          </a:p>
        </p:txBody>
      </p:sp>
    </p:spTree>
    <p:extLst>
      <p:ext uri="{BB962C8B-B14F-4D97-AF65-F5344CB8AC3E}">
        <p14:creationId xmlns:p14="http://schemas.microsoft.com/office/powerpoint/2010/main" val="44363688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C30551B5-1B83-DC4F-A4F2-A766472CC1D6}" type="slidenum">
              <a:rPr lang="en-US"/>
              <a:pPr>
                <a:defRPr/>
              </a:pPr>
              <a:t>‹#›</a:t>
            </a:fld>
            <a:endParaRPr lang="en-US"/>
          </a:p>
        </p:txBody>
      </p:sp>
    </p:spTree>
    <p:extLst>
      <p:ext uri="{BB962C8B-B14F-4D97-AF65-F5344CB8AC3E}">
        <p14:creationId xmlns:p14="http://schemas.microsoft.com/office/powerpoint/2010/main" val="541448727"/>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DE05CC64-E897-7842-AD9F-BC6A527E0544}" type="slidenum">
              <a:rPr lang="en-US"/>
              <a:pPr>
                <a:defRPr/>
              </a:pPr>
              <a:t>‹#›</a:t>
            </a:fld>
            <a:endParaRPr lang="en-US"/>
          </a:p>
        </p:txBody>
      </p:sp>
    </p:spTree>
    <p:extLst>
      <p:ext uri="{BB962C8B-B14F-4D97-AF65-F5344CB8AC3E}">
        <p14:creationId xmlns:p14="http://schemas.microsoft.com/office/powerpoint/2010/main" val="391186464"/>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523E45B4-9DA5-C747-9576-7158D3EDE56C}" type="slidenum">
              <a:rPr lang="en-US"/>
              <a:pPr>
                <a:defRPr/>
              </a:pPr>
              <a:t>‹#›</a:t>
            </a:fld>
            <a:endParaRPr lang="en-US"/>
          </a:p>
        </p:txBody>
      </p:sp>
    </p:spTree>
    <p:extLst>
      <p:ext uri="{BB962C8B-B14F-4D97-AF65-F5344CB8AC3E}">
        <p14:creationId xmlns:p14="http://schemas.microsoft.com/office/powerpoint/2010/main" val="285825889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407304066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pPr>
                <a:defRPr/>
              </a:pPr>
              <a:t>‹#›</a:t>
            </a:fld>
            <a:endParaRPr lang="en-US"/>
          </a:p>
        </p:txBody>
      </p:sp>
    </p:spTree>
    <p:extLst>
      <p:ext uri="{BB962C8B-B14F-4D97-AF65-F5344CB8AC3E}">
        <p14:creationId xmlns:p14="http://schemas.microsoft.com/office/powerpoint/2010/main" val="480703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596ED-9389-284A-89BC-0F940817E793}" type="slidenum">
              <a:rPr lang="en-US"/>
              <a:pPr>
                <a:defRPr/>
              </a:pPr>
              <a:t>‹#›</a:t>
            </a:fld>
            <a:endParaRPr lang="en-US"/>
          </a:p>
        </p:txBody>
      </p:sp>
    </p:spTree>
    <p:extLst>
      <p:ext uri="{BB962C8B-B14F-4D97-AF65-F5344CB8AC3E}">
        <p14:creationId xmlns:p14="http://schemas.microsoft.com/office/powerpoint/2010/main" val="370771233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pPr>
                <a:defRPr/>
              </a:pPr>
              <a:t>‹#›</a:t>
            </a:fld>
            <a:endParaRPr lang="en-US"/>
          </a:p>
        </p:txBody>
      </p:sp>
    </p:spTree>
    <p:extLst>
      <p:ext uri="{BB962C8B-B14F-4D97-AF65-F5344CB8AC3E}">
        <p14:creationId xmlns:p14="http://schemas.microsoft.com/office/powerpoint/2010/main" val="195023463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pPr>
                <a:defRPr/>
              </a:pPr>
              <a:t>‹#›</a:t>
            </a:fld>
            <a:endParaRPr lang="en-US"/>
          </a:p>
        </p:txBody>
      </p:sp>
    </p:spTree>
    <p:extLst>
      <p:ext uri="{BB962C8B-B14F-4D97-AF65-F5344CB8AC3E}">
        <p14:creationId xmlns:p14="http://schemas.microsoft.com/office/powerpoint/2010/main" val="156687140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pPr>
                <a:defRPr/>
              </a:pPr>
              <a:t>‹#›</a:t>
            </a:fld>
            <a:endParaRPr lang="en-US"/>
          </a:p>
        </p:txBody>
      </p:sp>
    </p:spTree>
    <p:extLst>
      <p:ext uri="{BB962C8B-B14F-4D97-AF65-F5344CB8AC3E}">
        <p14:creationId xmlns:p14="http://schemas.microsoft.com/office/powerpoint/2010/main" val="219269905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pPr>
                <a:defRPr/>
              </a:pPr>
              <a:t>‹#›</a:t>
            </a:fld>
            <a:endParaRPr lang="en-US"/>
          </a:p>
        </p:txBody>
      </p:sp>
    </p:spTree>
    <p:extLst>
      <p:ext uri="{BB962C8B-B14F-4D97-AF65-F5344CB8AC3E}">
        <p14:creationId xmlns:p14="http://schemas.microsoft.com/office/powerpoint/2010/main" val="84898288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pPr>
                <a:defRPr/>
              </a:pPr>
              <a:t>‹#›</a:t>
            </a:fld>
            <a:endParaRPr lang="en-US"/>
          </a:p>
        </p:txBody>
      </p:sp>
    </p:spTree>
    <p:extLst>
      <p:ext uri="{BB962C8B-B14F-4D97-AF65-F5344CB8AC3E}">
        <p14:creationId xmlns:p14="http://schemas.microsoft.com/office/powerpoint/2010/main" val="111165818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pPr>
                <a:defRPr/>
              </a:pPr>
              <a:t>‹#›</a:t>
            </a:fld>
            <a:endParaRPr lang="en-US"/>
          </a:p>
        </p:txBody>
      </p:sp>
    </p:spTree>
    <p:extLst>
      <p:ext uri="{BB962C8B-B14F-4D97-AF65-F5344CB8AC3E}">
        <p14:creationId xmlns:p14="http://schemas.microsoft.com/office/powerpoint/2010/main" val="32336150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pPr>
                <a:defRPr/>
              </a:pPr>
              <a:t>‹#›</a:t>
            </a:fld>
            <a:endParaRPr lang="en-US"/>
          </a:p>
        </p:txBody>
      </p:sp>
    </p:spTree>
    <p:extLst>
      <p:ext uri="{BB962C8B-B14F-4D97-AF65-F5344CB8AC3E}">
        <p14:creationId xmlns:p14="http://schemas.microsoft.com/office/powerpoint/2010/main" val="204264376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pPr>
                <a:defRPr/>
              </a:pPr>
              <a:t>‹#›</a:t>
            </a:fld>
            <a:endParaRPr lang="en-US"/>
          </a:p>
        </p:txBody>
      </p:sp>
    </p:spTree>
    <p:extLst>
      <p:ext uri="{BB962C8B-B14F-4D97-AF65-F5344CB8AC3E}">
        <p14:creationId xmlns:p14="http://schemas.microsoft.com/office/powerpoint/2010/main" val="378139990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pPr>
                <a:defRPr/>
              </a:pPr>
              <a:t>‹#›</a:t>
            </a:fld>
            <a:endParaRPr lang="en-US"/>
          </a:p>
        </p:txBody>
      </p:sp>
    </p:spTree>
    <p:extLst>
      <p:ext uri="{BB962C8B-B14F-4D97-AF65-F5344CB8AC3E}">
        <p14:creationId xmlns:p14="http://schemas.microsoft.com/office/powerpoint/2010/main" val="207667976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pPr>
                <a:defRPr/>
              </a:pPr>
              <a:t>‹#›</a:t>
            </a:fld>
            <a:endParaRPr lang="en-US"/>
          </a:p>
        </p:txBody>
      </p:sp>
    </p:spTree>
    <p:extLst>
      <p:ext uri="{BB962C8B-B14F-4D97-AF65-F5344CB8AC3E}">
        <p14:creationId xmlns:p14="http://schemas.microsoft.com/office/powerpoint/2010/main" val="3092841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5D6D7A-C01E-E34D-8BB1-721BCF9EC3CE}" type="slidenum">
              <a:rPr lang="en-US"/>
              <a:pPr>
                <a:defRPr/>
              </a:pPr>
              <a:t>‹#›</a:t>
            </a:fld>
            <a:endParaRPr lang="en-US"/>
          </a:p>
        </p:txBody>
      </p:sp>
    </p:spTree>
    <p:extLst>
      <p:ext uri="{BB962C8B-B14F-4D97-AF65-F5344CB8AC3E}">
        <p14:creationId xmlns:p14="http://schemas.microsoft.com/office/powerpoint/2010/main" val="28522251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pPr>
                <a:defRPr/>
              </a:pPr>
              <a:t>‹#›</a:t>
            </a:fld>
            <a:endParaRPr lang="en-US"/>
          </a:p>
        </p:txBody>
      </p:sp>
    </p:spTree>
    <p:extLst>
      <p:ext uri="{BB962C8B-B14F-4D97-AF65-F5344CB8AC3E}">
        <p14:creationId xmlns:p14="http://schemas.microsoft.com/office/powerpoint/2010/main" val="973569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C716B1-EAA2-1349-B160-F5B0681DAD55}" type="slidenum">
              <a:rPr lang="en-US"/>
              <a:pPr>
                <a:defRPr/>
              </a:pPr>
              <a:t>‹#›</a:t>
            </a:fld>
            <a:endParaRPr lang="en-US"/>
          </a:p>
        </p:txBody>
      </p:sp>
    </p:spTree>
    <p:extLst>
      <p:ext uri="{BB962C8B-B14F-4D97-AF65-F5344CB8AC3E}">
        <p14:creationId xmlns:p14="http://schemas.microsoft.com/office/powerpoint/2010/main" val="18822434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76D5AD-4784-4A4D-A9D9-A5897D4A5C92}" type="slidenum">
              <a:rPr lang="en-US"/>
              <a:pPr>
                <a:defRPr/>
              </a:pPr>
              <a:t>‹#›</a:t>
            </a:fld>
            <a:endParaRPr lang="en-US"/>
          </a:p>
        </p:txBody>
      </p:sp>
    </p:spTree>
    <p:extLst>
      <p:ext uri="{BB962C8B-B14F-4D97-AF65-F5344CB8AC3E}">
        <p14:creationId xmlns:p14="http://schemas.microsoft.com/office/powerpoint/2010/main" val="3473506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1945936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5195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85917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45813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9744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091236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99924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67366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4708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38873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17534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31524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47867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755691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7146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09289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062294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611177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76033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65048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26501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6577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17553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156097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80411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84520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22956552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16892113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10797087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14535918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36499330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40094180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593064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24689287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1390149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23811358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2973167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14181639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39041067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40430780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17422955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28493641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13167477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22782754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373137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11978900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9245327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142399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39755421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18574140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508937031"/>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950687286"/>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992161241"/>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1182044235"/>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2479745022"/>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392989261"/>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703181632"/>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1353027670"/>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3151659159"/>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2552584567"/>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4273688403"/>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71E6EA7-E0B0-9340-98D2-FF770411980A}" type="slidenum">
              <a:rPr lang="en-US"/>
              <a:pPr>
                <a:defRPr/>
              </a:pPr>
              <a:t>‹#›</a:t>
            </a:fld>
            <a:endParaRPr lang="en-US"/>
          </a:p>
        </p:txBody>
      </p:sp>
    </p:spTree>
    <p:extLst>
      <p:ext uri="{BB962C8B-B14F-4D97-AF65-F5344CB8AC3E}">
        <p14:creationId xmlns:p14="http://schemas.microsoft.com/office/powerpoint/2010/main" val="242960185"/>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BF9B34B-0900-8641-8D05-6B0F4A4087C3}" type="slidenum">
              <a:rPr lang="en-US"/>
              <a:pPr>
                <a:defRPr/>
              </a:pPr>
              <a:t>‹#›</a:t>
            </a:fld>
            <a:endParaRPr lang="en-US"/>
          </a:p>
        </p:txBody>
      </p:sp>
    </p:spTree>
    <p:extLst>
      <p:ext uri="{BB962C8B-B14F-4D97-AF65-F5344CB8AC3E}">
        <p14:creationId xmlns:p14="http://schemas.microsoft.com/office/powerpoint/2010/main" val="160587901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DB4D791E-285B-594D-A47D-FD6279F7A06E}" type="slidenum">
              <a:rPr lang="en-US"/>
              <a:pPr>
                <a:defRPr/>
              </a:pPr>
              <a:t>‹#›</a:t>
            </a:fld>
            <a:endParaRPr lang="en-US"/>
          </a:p>
        </p:txBody>
      </p:sp>
    </p:spTree>
    <p:extLst>
      <p:ext uri="{BB962C8B-B14F-4D97-AF65-F5344CB8AC3E}">
        <p14:creationId xmlns:p14="http://schemas.microsoft.com/office/powerpoint/2010/main" val="467595826"/>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16640FD8-F64B-BD48-88F1-C54A5DD161EE}" type="slidenum">
              <a:rPr lang="en-US"/>
              <a:pPr>
                <a:defRPr/>
              </a:pPr>
              <a:t>‹#›</a:t>
            </a:fld>
            <a:endParaRPr lang="en-US"/>
          </a:p>
        </p:txBody>
      </p:sp>
    </p:spTree>
    <p:extLst>
      <p:ext uri="{BB962C8B-B14F-4D97-AF65-F5344CB8AC3E}">
        <p14:creationId xmlns:p14="http://schemas.microsoft.com/office/powerpoint/2010/main" val="39814305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86B7F681-279E-F145-AEF8-E1D762848280}" type="slidenum">
              <a:rPr lang="en-US"/>
              <a:pPr>
                <a:defRPr/>
              </a:pPr>
              <a:t>‹#›</a:t>
            </a:fld>
            <a:endParaRPr lang="en-US"/>
          </a:p>
        </p:txBody>
      </p:sp>
    </p:spTree>
    <p:extLst>
      <p:ext uri="{BB962C8B-B14F-4D97-AF65-F5344CB8AC3E}">
        <p14:creationId xmlns:p14="http://schemas.microsoft.com/office/powerpoint/2010/main" val="4089232382"/>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FB38EA3-1B10-0743-86D4-6455F189F71C}" type="slidenum">
              <a:rPr lang="en-US"/>
              <a:pPr>
                <a:defRPr/>
              </a:pPr>
              <a:t>‹#›</a:t>
            </a:fld>
            <a:endParaRPr lang="en-US"/>
          </a:p>
        </p:txBody>
      </p:sp>
    </p:spTree>
    <p:extLst>
      <p:ext uri="{BB962C8B-B14F-4D97-AF65-F5344CB8AC3E}">
        <p14:creationId xmlns:p14="http://schemas.microsoft.com/office/powerpoint/2010/main" val="365772060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2938FEB-FCB6-EF4E-BC71-90C3A1C260CE}" type="slidenum">
              <a:rPr lang="en-US"/>
              <a:pPr>
                <a:defRPr/>
              </a:pPr>
              <a:t>‹#›</a:t>
            </a:fld>
            <a:endParaRPr lang="en-US"/>
          </a:p>
        </p:txBody>
      </p:sp>
    </p:spTree>
    <p:extLst>
      <p:ext uri="{BB962C8B-B14F-4D97-AF65-F5344CB8AC3E}">
        <p14:creationId xmlns:p14="http://schemas.microsoft.com/office/powerpoint/2010/main" val="844928241"/>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DD1BAF29-A8C7-3E44-B7BD-30947A660D1E}" type="slidenum">
              <a:rPr lang="en-US"/>
              <a:pPr>
                <a:defRPr/>
              </a:pPr>
              <a:t>‹#›</a:t>
            </a:fld>
            <a:endParaRPr lang="en-US"/>
          </a:p>
        </p:txBody>
      </p:sp>
    </p:spTree>
    <p:extLst>
      <p:ext uri="{BB962C8B-B14F-4D97-AF65-F5344CB8AC3E}">
        <p14:creationId xmlns:p14="http://schemas.microsoft.com/office/powerpoint/2010/main" val="4081467170"/>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C3260EAA-2871-4F4C-9CA1-B89F61DCB9E7}" type="slidenum">
              <a:rPr lang="en-US"/>
              <a:pPr>
                <a:defRPr/>
              </a:pPr>
              <a:t>‹#›</a:t>
            </a:fld>
            <a:endParaRPr lang="en-US"/>
          </a:p>
        </p:txBody>
      </p:sp>
    </p:spTree>
    <p:extLst>
      <p:ext uri="{BB962C8B-B14F-4D97-AF65-F5344CB8AC3E}">
        <p14:creationId xmlns:p14="http://schemas.microsoft.com/office/powerpoint/2010/main" val="693390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C520F4BE-25E0-8B4D-A0E6-EA4C05B50DBA}" type="slidenum">
              <a:rPr lang="en-US"/>
              <a:pPr>
                <a:defRPr/>
              </a:pPr>
              <a:t>‹#›</a:t>
            </a:fld>
            <a:endParaRPr lang="en-US"/>
          </a:p>
        </p:txBody>
      </p:sp>
    </p:spTree>
    <p:extLst>
      <p:ext uri="{BB962C8B-B14F-4D97-AF65-F5344CB8AC3E}">
        <p14:creationId xmlns:p14="http://schemas.microsoft.com/office/powerpoint/2010/main" val="1273163454"/>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C7A80FB-ACBE-314F-A2BC-869FE3979189}" type="slidenum">
              <a:rPr lang="en-US"/>
              <a:pPr>
                <a:defRPr/>
              </a:pPr>
              <a:t>‹#›</a:t>
            </a:fld>
            <a:endParaRPr lang="en-US"/>
          </a:p>
        </p:txBody>
      </p:sp>
    </p:spTree>
    <p:extLst>
      <p:ext uri="{BB962C8B-B14F-4D97-AF65-F5344CB8AC3E}">
        <p14:creationId xmlns:p14="http://schemas.microsoft.com/office/powerpoint/2010/main" val="11670583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109839310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939749640"/>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26586431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image" Target="../media/image1.png"/><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image" Target="../media/image3.png"/><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1.pn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image" Target="../media/image3.png"/><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5.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image" Target="../media/image1.png"/><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6.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image" Target="../media/image3.png"/><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7.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8.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image" Target="../media/image4.jpeg"/><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9.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theme" Target="../theme/theme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500429907"/>
      </p:ext>
    </p:extLst>
  </p:cSld>
  <p:clrMap bg1="dk2" tx1="lt1" bg2="dk1" tx2="lt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3C66E19-9CD0-224A-9094-37324153C567}" type="slidenum">
              <a:rPr lang="en-US"/>
              <a:pPr>
                <a:defRPr/>
              </a:pPr>
              <a:t>‹#›</a:t>
            </a:fld>
            <a:endParaRPr lang="en-US"/>
          </a:p>
        </p:txBody>
      </p:sp>
    </p:spTree>
    <p:extLst>
      <p:ext uri="{BB962C8B-B14F-4D97-AF65-F5344CB8AC3E}">
        <p14:creationId xmlns:p14="http://schemas.microsoft.com/office/powerpoint/2010/main" val="496524112"/>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757643750"/>
      </p:ext>
    </p:extLst>
  </p:cSld>
  <p:clrMap bg1="dk2" tx1="lt1" bg2="dk1" tx2="lt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31"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58733"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58734"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36"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38"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40"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53"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15876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AAF4B70A-6D39-314B-A1F0-D5884D662B31}" type="slidenum">
              <a:rPr lang="en-US"/>
              <a:pPr>
                <a:defRPr/>
              </a:pPr>
              <a:t>‹#›</a:t>
            </a:fld>
            <a:endParaRPr lang="en-US"/>
          </a:p>
        </p:txBody>
      </p:sp>
    </p:spTree>
    <p:extLst>
      <p:ext uri="{BB962C8B-B14F-4D97-AF65-F5344CB8AC3E}">
        <p14:creationId xmlns:p14="http://schemas.microsoft.com/office/powerpoint/2010/main" val="2069839800"/>
      </p:ext>
    </p:extLst>
  </p:cSld>
  <p:clrMap bg1="dk2" tx1="lt1" bg2="dk1" tx2="lt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7445FE6-8F5F-B445-9B38-75D61F8283CB}" type="slidenum">
              <a:rPr lang="en-US"/>
              <a:pPr>
                <a:defRPr/>
              </a:pPr>
              <a:t>‹#›</a:t>
            </a:fld>
            <a:endParaRPr lang="en-US"/>
          </a:p>
        </p:txBody>
      </p:sp>
    </p:spTree>
    <p:extLst>
      <p:ext uri="{BB962C8B-B14F-4D97-AF65-F5344CB8AC3E}">
        <p14:creationId xmlns:p14="http://schemas.microsoft.com/office/powerpoint/2010/main" val="1984362145"/>
      </p:ext>
    </p:extLst>
  </p:cSld>
  <p:clrMap bg1="dk2" tx1="lt1" bg2="dk1" tx2="lt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E63F0F31-D4FB-8248-B4DE-041C46298C0C}" type="slidenum">
              <a:rPr lang="en-US"/>
              <a:pPr>
                <a:defRPr/>
              </a:pPr>
              <a:t>‹#›</a:t>
            </a:fld>
            <a:endParaRPr lang="en-US"/>
          </a:p>
        </p:txBody>
      </p:sp>
    </p:spTree>
    <p:extLst>
      <p:ext uri="{BB962C8B-B14F-4D97-AF65-F5344CB8AC3E}">
        <p14:creationId xmlns:p14="http://schemas.microsoft.com/office/powerpoint/2010/main" val="2605327553"/>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3"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36205"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6206"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8"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0"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2"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5"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3623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5F0147BE-B8C6-D344-A893-741E9858A35E}" type="slidenum">
              <a:rPr lang="en-US"/>
              <a:pPr>
                <a:defRPr/>
              </a:pPr>
              <a:t>‹#›</a:t>
            </a:fld>
            <a:endParaRPr lang="en-US"/>
          </a:p>
        </p:txBody>
      </p:sp>
    </p:spTree>
    <p:extLst>
      <p:ext uri="{BB962C8B-B14F-4D97-AF65-F5344CB8AC3E}">
        <p14:creationId xmlns:p14="http://schemas.microsoft.com/office/powerpoint/2010/main" val="1244488436"/>
      </p:ext>
    </p:extLst>
  </p:cSld>
  <p:clrMap bg1="dk2" tx1="lt1" bg2="dk1" tx2="lt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4576A3F5-517B-2C4E-8D9B-82684AFDC7C1}"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311946046"/>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5F536B9-2D56-D945-AE3B-D9693CDC2E0B}" type="slidenum">
              <a:rPr lang="en-US"/>
              <a:pPr>
                <a:defRPr/>
              </a:pPr>
              <a:t>‹#›</a:t>
            </a:fld>
            <a:endParaRPr lang="en-US"/>
          </a:p>
        </p:txBody>
      </p:sp>
    </p:spTree>
    <p:extLst>
      <p:ext uri="{BB962C8B-B14F-4D97-AF65-F5344CB8AC3E}">
        <p14:creationId xmlns:p14="http://schemas.microsoft.com/office/powerpoint/2010/main" val="1468980967"/>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F545878A-AC4C-CD42-97F5-6ABF71E5AB85}" type="slidenum">
              <a:rPr lang="en-US"/>
              <a:pPr>
                <a:defRPr/>
              </a:pPr>
              <a:t>‹#›</a:t>
            </a:fld>
            <a:endParaRPr lang="en-US"/>
          </a:p>
        </p:txBody>
      </p:sp>
    </p:spTree>
    <p:extLst>
      <p:ext uri="{BB962C8B-B14F-4D97-AF65-F5344CB8AC3E}">
        <p14:creationId xmlns:p14="http://schemas.microsoft.com/office/powerpoint/2010/main" val="2080348453"/>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33EEFB2E-933A-4D47-9FC7-4385CC0ED00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67020098"/>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FBC3F885-4EF5-8942-A71E-1717EDB16E86}"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9350945"/>
      </p:ext>
    </p:extLst>
  </p:cSld>
  <p:clrMap bg1="dk2" tx1="lt1" bg2="dk1" tx2="lt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 id="2147484192" r:id="rId12"/>
    <p:sldLayoutId id="2147484193"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defTabSz="914400" fontAlgn="base">
              <a:spcAft>
                <a:spcPct val="0"/>
              </a:spcAft>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defTabSz="914400" fontAlgn="base">
              <a:spcAft>
                <a:spcPct val="0"/>
              </a:spcAft>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defTabSz="914400" fontAlgn="base">
              <a:spcAft>
                <a:spcPct val="0"/>
              </a:spcAft>
              <a:defRPr/>
            </a:pPr>
            <a:fld id="{FBC3F885-4EF5-8942-A71E-1717EDB16E86}" type="slidenum">
              <a:rPr lang="en-US">
                <a:solidFill>
                  <a:srgbClr val="FFFFFF"/>
                </a:solidFill>
                <a:latin typeface="Times New Roman" charset="0"/>
                <a:ea typeface="ＭＳ Ｐゴシック" charset="0"/>
                <a:cs typeface="ＭＳ Ｐゴシック" charset="0"/>
              </a:rPr>
              <a:pPr defTabSz="914400" fontAlgn="base">
                <a:spcAft>
                  <a:spcPct val="0"/>
                </a:spcAft>
                <a:defRPr/>
              </a:pPr>
              <a:t>‹#›</a:t>
            </a:fld>
            <a:endParaRPr lang="en-US">
              <a:solidFill>
                <a:srgbClr val="FFFFFF"/>
              </a:solidFill>
              <a:latin typeface="Times New Roman" charset="0"/>
              <a:ea typeface="ＭＳ Ｐゴシック" charset="0"/>
              <a:cs typeface="ＭＳ Ｐゴシック" charset="0"/>
            </a:endParaRPr>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999186"/>
      </p:ext>
    </p:extLst>
  </p:cSld>
  <p:clrMap bg1="dk2" tx1="lt1" bg2="dk1" tx2="lt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defTabSz="914400" fontAlgn="base">
              <a:spcAft>
                <a:spcPct val="0"/>
              </a:spcAft>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defTabSz="914400" fontAlgn="base">
              <a:spcAft>
                <a:spcPct val="0"/>
              </a:spcAft>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defTabSz="914400" fontAlgn="base">
              <a:spcAft>
                <a:spcPct val="0"/>
              </a:spcAft>
              <a:defRPr/>
            </a:pPr>
            <a:fld id="{FBC3F885-4EF5-8942-A71E-1717EDB16E86}" type="slidenum">
              <a:rPr lang="en-US">
                <a:solidFill>
                  <a:srgbClr val="FFFFFF"/>
                </a:solidFill>
                <a:latin typeface="Times New Roman" charset="0"/>
                <a:ea typeface="ＭＳ Ｐゴシック" charset="0"/>
                <a:cs typeface="ＭＳ Ｐゴシック" charset="0"/>
              </a:rPr>
              <a:pPr defTabSz="914400" fontAlgn="base">
                <a:spcAft>
                  <a:spcPct val="0"/>
                </a:spcAft>
                <a:defRPr/>
              </a:pPr>
              <a:t>‹#›</a:t>
            </a:fld>
            <a:endParaRPr lang="en-US">
              <a:solidFill>
                <a:srgbClr val="FFFFFF"/>
              </a:solidFill>
              <a:latin typeface="Times New Roman" charset="0"/>
              <a:ea typeface="ＭＳ Ｐゴシック" charset="0"/>
              <a:cs typeface="ＭＳ Ｐゴシック" charset="0"/>
            </a:endParaRPr>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8716449"/>
      </p:ext>
    </p:extLst>
  </p:cSld>
  <p:clrMap bg1="dk2" tx1="lt1" bg2="dk1"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F5056FE8-D165-9948-828B-BC6E174C315C}" type="slidenum">
              <a:rPr lang="en-US"/>
              <a:pPr>
                <a:defRPr/>
              </a:pPr>
              <a:t>‹#›</a:t>
            </a:fld>
            <a:endParaRPr lang="en-US"/>
          </a:p>
        </p:txBody>
      </p:sp>
    </p:spTree>
    <p:extLst>
      <p:ext uri="{BB962C8B-B14F-4D97-AF65-F5344CB8AC3E}">
        <p14:creationId xmlns:p14="http://schemas.microsoft.com/office/powerpoint/2010/main" val="1310717394"/>
      </p:ext>
    </p:extLst>
  </p:cSld>
  <p:clrMap bg1="dk2" tx1="lt1" bg2="dk1"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2853250775"/>
      </p:ext>
    </p:extLst>
  </p:cSld>
  <p:clrMap bg1="dk2" tx1="lt1" bg2="dk1" tx2="lt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1296940313"/>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7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defTabSz="914400" fontAlgn="base">
              <a:spcBef>
                <a:spcPct val="0"/>
              </a:spcBef>
              <a:spcAft>
                <a:spcPct val="0"/>
              </a:spcAft>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defTabSz="914400" fontAlgn="base">
              <a:spcBef>
                <a:spcPct val="0"/>
              </a:spcBef>
              <a:spcAft>
                <a:spcPct val="0"/>
              </a:spcAft>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860732FC-1799-7843-A00B-E32500D915C2}"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13941518"/>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Lst>
  <p:transition/>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1228782386"/>
      </p:ext>
    </p:extLst>
  </p:cSld>
  <p:clrMap bg1="lt1" tx1="dk1" bg2="lt2" tx2="dk2" accent1="accent1" accent2="accent2" accent3="accent3" accent4="accent4" accent5="accent5" accent6="accent6" hlink="hlink" folHlink="folHlink"/>
  <p:sldLayoutIdLst>
    <p:sldLayoutId id="2147484059"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E68_E6277E4D.xml"/><Relationship Id="rId2" Type="http://schemas.openxmlformats.org/officeDocument/2006/relationships/notesSlide" Target="../notesSlides/notesSlide10.xml"/><Relationship Id="rId1" Type="http://schemas.openxmlformats.org/officeDocument/2006/relationships/slideLayout" Target="../slideLayouts/slideLayout56.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51.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52.xml"/><Relationship Id="rId4" Type="http://schemas.openxmlformats.org/officeDocument/2006/relationships/image" Target="../media/image26.gif"/></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53.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65.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75.xml"/><Relationship Id="rId4" Type="http://schemas.openxmlformats.org/officeDocument/2006/relationships/image" Target="../media/image30.emf"/></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9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9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30.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9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9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9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97.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9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6.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97.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97.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97.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97.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97.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97.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4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1.xml"/><Relationship Id="rId1" Type="http://schemas.openxmlformats.org/officeDocument/2006/relationships/slideLayout" Target="../slideLayouts/slideLayout220.xml"/><Relationship Id="rId4" Type="http://schemas.openxmlformats.org/officeDocument/2006/relationships/image" Target="../media/image54.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108.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56.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Romans Title Hands Grasp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9552" y="-41474"/>
            <a:ext cx="6912768" cy="6899474"/>
          </a:xfrm>
          <a:prstGeom prst="rect">
            <a:avLst/>
          </a:prstGeom>
        </p:spPr>
      </p:pic>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الخلاص</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2705905"/>
            <a:ext cx="9120187" cy="144665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وصف المساق</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F9730241-B05C-57F2-1976-C525E35AFE0F}"/>
              </a:ext>
            </a:extLst>
          </p:cNvPr>
          <p:cNvSpPr txBox="1">
            <a:spLocks noChangeArrowheads="1"/>
          </p:cNvSpPr>
          <p:nvPr/>
        </p:nvSpPr>
        <p:spPr bwMode="auto">
          <a:xfrm>
            <a:off x="0" y="5269659"/>
            <a:ext cx="9144000" cy="8231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SA" sz="3200" b="1" i="1" dirty="0"/>
              <a:t>علم الخلاص: برنامج الله الخلاصي</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3">
            <a:extLst>
              <a:ext uri="{FF2B5EF4-FFF2-40B4-BE49-F238E27FC236}">
                <a16:creationId xmlns:a16="http://schemas.microsoft.com/office/drawing/2014/main" id="{91A2648C-1E87-8C0A-2A61-D91AC9962FE9}"/>
              </a:ext>
            </a:extLst>
          </p:cNvPr>
          <p:cNvSpPr>
            <a:spLocks noChangeArrowheads="1"/>
          </p:cNvSpPr>
          <p:nvPr/>
        </p:nvSpPr>
        <p:spPr bwMode="auto">
          <a:xfrm>
            <a:off x="-24962" y="6206786"/>
            <a:ext cx="9144000" cy="651214"/>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27384"/>
            <a:ext cx="9144000" cy="6868864"/>
          </a:xfrm>
          <a:prstGeom prst="rect">
            <a:avLst/>
          </a:prstGeom>
        </p:spPr>
      </p:pic>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Traditional Arabic" panose="02020603050405020304" pitchFamily="18" charset="-78"/>
                <a:ea typeface="ＭＳ Ｐゴシック"/>
                <a:cs typeface="Traditional Arabic" panose="02020603050405020304" pitchFamily="18" charset="-78"/>
              </a:rPr>
              <a:t>6</a:t>
            </a:r>
          </a:p>
        </p:txBody>
      </p:sp>
      <p:sp>
        <p:nvSpPr>
          <p:cNvPr id="2" name="Title 1"/>
          <p:cNvSpPr>
            <a:spLocks noGrp="1"/>
          </p:cNvSpPr>
          <p:nvPr>
            <p:ph type="title"/>
          </p:nvPr>
        </p:nvSpPr>
        <p:spPr>
          <a:xfrm>
            <a:off x="4788024" y="3501008"/>
            <a:ext cx="4249728" cy="3240360"/>
          </a:xfrm>
        </p:spPr>
        <p:txBody>
          <a:bodyPr/>
          <a:lstStyle/>
          <a:p>
            <a:pPr rtl="1">
              <a:defRPr/>
            </a:pPr>
            <a:r>
              <a:rPr lang="ar-JO"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rPr>
              <a:t>ستيفن (٣٣) يُدرِّب الطيَّارين في الشركة المتَّحدة (</a:t>
            </a:r>
            <a:r>
              <a:rPr lang="en-US"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rPr>
              <a:t>B777</a:t>
            </a:r>
            <a:r>
              <a:rPr lang="ar-JO"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rPr>
              <a:t>) في دنفر</a:t>
            </a:r>
            <a:endParaRPr lang="en-US"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endParaRPr>
          </a:p>
        </p:txBody>
      </p:sp>
      <p:pic>
        <p:nvPicPr>
          <p:cNvPr id="1026" name="Picture 2" descr="https://aviationvoice.com/wp-content/uploads/2018/10/United-Airbus-A320-200-Engine-Shut-Down-in-Flight.jpg">
            <a:extLst>
              <a:ext uri="{FF2B5EF4-FFF2-40B4-BE49-F238E27FC236}">
                <a16:creationId xmlns:a16="http://schemas.microsoft.com/office/drawing/2014/main" id="{B9DCFF88-5206-1747-892E-4A94232391F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 y="4304978"/>
            <a:ext cx="4533123" cy="25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347917"/>
      </p:ext>
    </p:extLst>
  </p:cSld>
  <p:clrMapOvr>
    <a:masterClrMapping/>
  </p:clrMapOvr>
  <p:transition/>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E2ABC0-1423-05F6-F45B-6FF7DCDFB995}"/>
              </a:ext>
            </a:extLst>
          </p:cNvPr>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1331639" y="4797152"/>
            <a:ext cx="7469457" cy="1772816"/>
          </a:xfrm>
        </p:spPr>
        <p:txBody>
          <a:bodyPr/>
          <a:lstStyle/>
          <a:p>
            <a:pPr rtl="1">
              <a:defRPr/>
            </a:pPr>
            <a:r>
              <a:rPr lang="ar-JO" sz="4400"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rPr>
              <a:t>جون (</a:t>
            </a:r>
            <a:r>
              <a:rPr lang="en-US" sz="4400"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rPr>
              <a:t>30</a:t>
            </a:r>
            <a:r>
              <a:rPr lang="ar-JO" sz="4400"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rPr>
              <a:t>) تزوَّج كلُوي في باسادينا، كاليفورنيا، في عام 2022م</a:t>
            </a:r>
            <a:endParaRPr lang="en-US" b="1" dirty="0">
              <a:solidFill>
                <a:schemeClr val="tx1"/>
              </a:solidFill>
              <a:effectLst>
                <a:glow rad="266700">
                  <a:schemeClr val="bg1">
                    <a:alpha val="75000"/>
                  </a:schemeClr>
                </a:glow>
              </a:effectLst>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8</a:t>
            </a:r>
          </a:p>
        </p:txBody>
      </p:sp>
    </p:spTree>
    <p:extLst>
      <p:ext uri="{BB962C8B-B14F-4D97-AF65-F5344CB8AC3E}">
        <p14:creationId xmlns:p14="http://schemas.microsoft.com/office/powerpoint/2010/main" val="3801631184"/>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F85AE-CFE1-F447-8AB8-340234B18DF3}"/>
              </a:ext>
            </a:extLst>
          </p:cNvPr>
          <p:cNvPicPr>
            <a:picLocks noChangeAspect="1"/>
          </p:cNvPicPr>
          <p:nvPr/>
        </p:nvPicPr>
        <p:blipFill>
          <a:blip r:embed="rId3"/>
          <a:stretch>
            <a:fillRect/>
          </a:stretch>
        </p:blipFill>
        <p:spPr>
          <a:xfrm rot="10800000">
            <a:off x="7883" y="0"/>
            <a:ext cx="9128234" cy="6858000"/>
          </a:xfrm>
          <a:prstGeom prst="rect">
            <a:avLst/>
          </a:prstGeom>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rtl="1" eaLnBrk="1" hangingPunct="1">
              <a:defRPr/>
            </a:pPr>
            <a:r>
              <a:rPr lang="en-US" sz="6600">
                <a:solidFill>
                  <a:schemeClr val="bg1"/>
                </a:solidFill>
                <a:latin typeface="Traditional Arabic" panose="02020603050405020304" pitchFamily="18" charset="-78"/>
                <a:ea typeface="ＭＳ Ｐゴシック" charset="0"/>
                <a:cs typeface="Traditional Arabic" panose="02020603050405020304" pitchFamily="18" charset="-78"/>
              </a:rPr>
              <a:t>Our People</a:t>
            </a:r>
            <a:endParaRPr lang="en-US" sz="6600">
              <a:latin typeface="Traditional Arabic" panose="02020603050405020304" pitchFamily="18" charset="-78"/>
              <a:ea typeface="ＭＳ Ｐゴシック" charset="0"/>
              <a:cs typeface="Traditional Arabic" panose="02020603050405020304" pitchFamily="18" charset="-78"/>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3"/>
            <a:ext cx="4826496" cy="1069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180528" y="558011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Traditional Arabic" panose="02020603050405020304" pitchFamily="18" charset="-78"/>
                <a:ea typeface="ＭＳ Ｐゴシック" charset="0"/>
                <a:cs typeface="Traditional Arabic" panose="02020603050405020304" pitchFamily="18" charset="-78"/>
              </a:rPr>
              <a:t>90 شخصًا من 16 أمَّة</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7" name="Rectangle 2"/>
          <p:cNvSpPr txBox="1">
            <a:spLocks noChangeArrowheads="1"/>
          </p:cNvSpPr>
          <p:nvPr/>
        </p:nvSpPr>
        <p:spPr bwMode="auto">
          <a:xfrm>
            <a:off x="-23783" y="4873723"/>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Traditional Arabic" panose="02020603050405020304" pitchFamily="18" charset="-78"/>
                <a:ea typeface="ＭＳ Ｐゴシック" charset="0"/>
                <a:cs typeface="Traditional Arabic" panose="02020603050405020304" pitchFamily="18" charset="-78"/>
              </a:rPr>
              <a:t>حزيران 2021م</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Traditional Arabic" panose="02020603050405020304" pitchFamily="18" charset="-78"/>
                <a:ea typeface="ＭＳ Ｐゴシック"/>
                <a:cs typeface="Traditional Arabic" panose="02020603050405020304" pitchFamily="18" charset="-78"/>
              </a:rPr>
              <a:t>9</a:t>
            </a:r>
          </a:p>
        </p:txBody>
      </p:sp>
    </p:spTree>
    <p:extLst>
      <p:ext uri="{BB962C8B-B14F-4D97-AF65-F5344CB8AC3E}">
        <p14:creationId xmlns:p14="http://schemas.microsoft.com/office/powerpoint/2010/main" val="3550804121"/>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1"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rPr>
              <a:t>أميركا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rtl="1" eaLnBrk="1" hangingPunct="1">
              <a:defRPr/>
            </a:pPr>
            <a:r>
              <a:rPr lang="ar-JO" b="1" dirty="0">
                <a:solidFill>
                  <a:schemeClr val="tx1"/>
                </a:solidFill>
                <a:latin typeface="Traditional Arabic" panose="02020603050405020304" pitchFamily="18" charset="-78"/>
                <a:cs typeface="Traditional Arabic" panose="02020603050405020304" pitchFamily="18" charset="-78"/>
              </a:rPr>
              <a:t>شعب كنيسة كروس رودز </a:t>
            </a:r>
            <a:r>
              <a:rPr lang="en-US" b="1" dirty="0">
                <a:solidFill>
                  <a:schemeClr val="tx1"/>
                </a:solidFill>
                <a:latin typeface="Traditional Arabic" panose="02020603050405020304" pitchFamily="18" charset="-78"/>
                <a:cs typeface="Traditional Arabic" panose="02020603050405020304" pitchFamily="18" charset="-78"/>
              </a:rPr>
              <a:t>• </a:t>
            </a:r>
            <a:r>
              <a:rPr lang="ar-JO" b="1" dirty="0">
                <a:solidFill>
                  <a:schemeClr val="tx1"/>
                </a:solidFill>
                <a:latin typeface="Traditional Arabic" panose="02020603050405020304" pitchFamily="18" charset="-78"/>
                <a:cs typeface="Traditional Arabic" panose="02020603050405020304" pitchFamily="18" charset="-78"/>
              </a:rPr>
              <a:t> حزيران 2021</a:t>
            </a:r>
            <a:endParaRPr lang="en-US" b="1" dirty="0">
              <a:solidFill>
                <a:schemeClr val="tx1"/>
              </a:solidFill>
              <a:latin typeface="Traditional Arabic" panose="02020603050405020304" pitchFamily="18" charset="-78"/>
              <a:cs typeface="Traditional Arabic" panose="02020603050405020304" pitchFamily="18" charset="-78"/>
            </a:endParaRPr>
          </a:p>
        </p:txBody>
      </p:sp>
      <p:grpSp>
        <p:nvGrpSpPr>
          <p:cNvPr id="2" name="Group 1"/>
          <p:cNvGrpSpPr>
            <a:grpSpLocks/>
          </p:cNvGrpSpPr>
          <p:nvPr/>
        </p:nvGrpSpPr>
        <p:grpSpPr bwMode="auto">
          <a:xfrm>
            <a:off x="769210" y="2348880"/>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grpSp>
      <p:sp>
        <p:nvSpPr>
          <p:cNvPr id="361485" name="Text Box 13"/>
          <p:cNvSpPr txBox="1">
            <a:spLocks noChangeArrowheads="1"/>
          </p:cNvSpPr>
          <p:nvPr/>
        </p:nvSpPr>
        <p:spPr bwMode="auto">
          <a:xfrm>
            <a:off x="169654" y="1214719"/>
            <a:ext cx="2087563"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rPr>
              <a:t>فرنسا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rPr>
              <a:t>الهند</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sp>
        <p:nvSpPr>
          <p:cNvPr id="361493" name="Text Box 21"/>
          <p:cNvSpPr txBox="1">
            <a:spLocks noChangeArrowheads="1"/>
          </p:cNvSpPr>
          <p:nvPr/>
        </p:nvSpPr>
        <p:spPr bwMode="auto">
          <a:xfrm>
            <a:off x="4762819" y="3672781"/>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rPr>
              <a:t>تايلاند</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sp>
        <p:nvSpPr>
          <p:cNvPr id="357385" name="Text Box 28"/>
          <p:cNvSpPr txBox="1">
            <a:spLocks noChangeArrowheads="1"/>
          </p:cNvSpPr>
          <p:nvPr/>
        </p:nvSpPr>
        <p:spPr bwMode="auto">
          <a:xfrm>
            <a:off x="4575175" y="5410200"/>
            <a:ext cx="1652588"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rPr>
              <a:t>سنغافورة</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sp>
        <p:nvSpPr>
          <p:cNvPr id="357387" name="Rounded Rectangle 1"/>
          <p:cNvSpPr>
            <a:spLocks noChangeArrowheads="1"/>
          </p:cNvSpPr>
          <p:nvPr/>
        </p:nvSpPr>
        <p:spPr bwMode="auto">
          <a:xfrm>
            <a:off x="2627313" y="90041"/>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 name="Text Box 13"/>
          <p:cNvSpPr txBox="1">
            <a:spLocks noChangeArrowheads="1"/>
          </p:cNvSpPr>
          <p:nvPr/>
        </p:nvSpPr>
        <p:spPr bwMode="auto">
          <a:xfrm>
            <a:off x="9468544" y="4708526"/>
            <a:ext cx="1906587"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rPr>
              <a:t>الفلبين</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sp>
        <p:nvSpPr>
          <p:cNvPr id="22" name="Text Box 13"/>
          <p:cNvSpPr txBox="1">
            <a:spLocks noChangeArrowheads="1"/>
          </p:cNvSpPr>
          <p:nvPr/>
        </p:nvSpPr>
        <p:spPr bwMode="auto">
          <a:xfrm>
            <a:off x="-2340768" y="2780928"/>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rPr>
              <a:t>ألمانيا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sp>
        <p:nvSpPr>
          <p:cNvPr id="25" name="Text Box 13"/>
          <p:cNvSpPr txBox="1">
            <a:spLocks noChangeArrowheads="1"/>
          </p:cNvSpPr>
          <p:nvPr/>
        </p:nvSpPr>
        <p:spPr bwMode="auto">
          <a:xfrm>
            <a:off x="140330" y="706720"/>
            <a:ext cx="20875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rPr>
              <a:t>هولندا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sp>
        <p:nvSpPr>
          <p:cNvPr id="26" name="Text Box 17"/>
          <p:cNvSpPr txBox="1">
            <a:spLocks noChangeArrowheads="1"/>
          </p:cNvSpPr>
          <p:nvPr/>
        </p:nvSpPr>
        <p:spPr bwMode="auto">
          <a:xfrm>
            <a:off x="6290302" y="12478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rPr>
              <a:t>كوريا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rPr>
              <a:t>هونغ كونغ</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sp>
        <p:nvSpPr>
          <p:cNvPr id="27" name="Text Box 17"/>
          <p:cNvSpPr txBox="1">
            <a:spLocks noChangeArrowheads="1"/>
          </p:cNvSpPr>
          <p:nvPr/>
        </p:nvSpPr>
        <p:spPr bwMode="auto">
          <a:xfrm>
            <a:off x="6875623" y="2857582"/>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rPr>
              <a:t>تايوان</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sp>
        <p:nvSpPr>
          <p:cNvPr id="29" name="Text Box 21"/>
          <p:cNvSpPr txBox="1">
            <a:spLocks noChangeArrowheads="1"/>
          </p:cNvSpPr>
          <p:nvPr/>
        </p:nvSpPr>
        <p:spPr bwMode="auto">
          <a:xfrm>
            <a:off x="6276976" y="498209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rPr>
              <a:t>أندونيسيا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sp>
        <p:nvSpPr>
          <p:cNvPr id="30" name="Text Box 21"/>
          <p:cNvSpPr txBox="1">
            <a:spLocks noChangeArrowheads="1"/>
          </p:cNvSpPr>
          <p:nvPr/>
        </p:nvSpPr>
        <p:spPr bwMode="auto">
          <a:xfrm>
            <a:off x="9621514" y="4067674"/>
            <a:ext cx="1655762"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rPr>
              <a:t>ماليزيا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sp>
        <p:nvSpPr>
          <p:cNvPr id="31" name="Text Box 21"/>
          <p:cNvSpPr txBox="1">
            <a:spLocks noChangeArrowheads="1"/>
          </p:cNvSpPr>
          <p:nvPr/>
        </p:nvSpPr>
        <p:spPr bwMode="auto">
          <a:xfrm>
            <a:off x="9544022" y="590983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rPr>
              <a:t>نيوزيلاندا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sp>
        <p:nvSpPr>
          <p:cNvPr id="32" name="Text Box 13"/>
          <p:cNvSpPr txBox="1">
            <a:spLocks noChangeArrowheads="1"/>
          </p:cNvSpPr>
          <p:nvPr/>
        </p:nvSpPr>
        <p:spPr bwMode="auto">
          <a:xfrm>
            <a:off x="-2340768" y="1843644"/>
            <a:ext cx="2087563" cy="369888"/>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rPr>
              <a:t>لبنان</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sp>
        <p:nvSpPr>
          <p:cNvPr id="33" name="Text Box 13"/>
          <p:cNvSpPr txBox="1">
            <a:spLocks noChangeArrowheads="1"/>
          </p:cNvSpPr>
          <p:nvPr/>
        </p:nvSpPr>
        <p:spPr bwMode="auto">
          <a:xfrm>
            <a:off x="-2327398" y="4789253"/>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rPr>
              <a:t>زيمبابوي</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sp>
        <p:nvSpPr>
          <p:cNvPr id="35" name="Text Box 13"/>
          <p:cNvSpPr txBox="1">
            <a:spLocks noChangeArrowheads="1"/>
          </p:cNvSpPr>
          <p:nvPr/>
        </p:nvSpPr>
        <p:spPr bwMode="auto">
          <a:xfrm>
            <a:off x="-2346775" y="1183456"/>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rPr>
              <a:t>إيطاليا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rPr>
              <a:t>روسيا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sp>
        <p:nvSpPr>
          <p:cNvPr id="37" name="Text Box 21"/>
          <p:cNvSpPr txBox="1">
            <a:spLocks noChangeArrowheads="1"/>
          </p:cNvSpPr>
          <p:nvPr/>
        </p:nvSpPr>
        <p:spPr bwMode="auto">
          <a:xfrm>
            <a:off x="9583209" y="305063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rPr>
              <a:t>كندا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sp>
        <p:nvSpPr>
          <p:cNvPr id="38" name="Text Box 13"/>
          <p:cNvSpPr txBox="1">
            <a:spLocks noChangeArrowheads="1"/>
          </p:cNvSpPr>
          <p:nvPr/>
        </p:nvSpPr>
        <p:spPr bwMode="auto">
          <a:xfrm>
            <a:off x="-2364992" y="100333"/>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rPr>
              <a:t>المملكة المتَّحدة</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sp>
        <p:nvSpPr>
          <p:cNvPr id="39" name="Text Box 13"/>
          <p:cNvSpPr txBox="1">
            <a:spLocks noChangeArrowheads="1"/>
          </p:cNvSpPr>
          <p:nvPr/>
        </p:nvSpPr>
        <p:spPr bwMode="auto">
          <a:xfrm>
            <a:off x="168860" y="1731780"/>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rPr>
              <a:t>مصر</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rPr>
              <a:t>منغوليا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4" y="116632"/>
            <a:ext cx="2117270"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5" y="4185084"/>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rPr>
              <a:t>إثيوبيا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rPr>
              <a:t>ميانمار</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3" y="4760662"/>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rPr>
              <a:t>جنوب أفريقيا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rPr>
              <a:t>أستراليا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2"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rPr>
              <a:t>المملكة المتَّحدة</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rPr>
              <a:t>اليابان</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8"/>
            <a:ext cx="2240664"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rPr>
              <a:t>الصين</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1" y="6094837"/>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rPr>
              <a:t>كينيا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a:cs typeface="Traditional Arabic" panose="02020603050405020304" pitchFamily="18" charset="-78"/>
            </a:endParaRPr>
          </a:p>
        </p:txBody>
      </p:sp>
    </p:spTree>
    <p:extLst>
      <p:ext uri="{BB962C8B-B14F-4D97-AF65-F5344CB8AC3E}">
        <p14:creationId xmlns:p14="http://schemas.microsoft.com/office/powerpoint/2010/main" val="37810641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rtl="1" eaLnBrk="1" hangingPunct="1">
              <a:defRPr/>
            </a:pPr>
            <a:r>
              <a:rPr lang="en-US" sz="6600" dirty="0">
                <a:solidFill>
                  <a:schemeClr val="bg1"/>
                </a:solidFill>
                <a:latin typeface="Traditional Arabic" panose="02020603050405020304" pitchFamily="18" charset="-78"/>
                <a:ea typeface="ＭＳ Ｐゴシック" charset="0"/>
                <a:cs typeface="Traditional Arabic" panose="02020603050405020304" pitchFamily="18" charset="-78"/>
              </a:rPr>
              <a:t>Our People</a:t>
            </a:r>
            <a:endParaRPr lang="en-US" sz="6600" dirty="0">
              <a:latin typeface="Traditional Arabic" panose="02020603050405020304" pitchFamily="18" charset="-78"/>
              <a:ea typeface="ＭＳ Ｐゴシック" charset="0"/>
              <a:cs typeface="Traditional Arabic" panose="02020603050405020304" pitchFamily="18" charset="-78"/>
            </a:endParaRPr>
          </a:p>
        </p:txBody>
      </p:sp>
      <p:pic>
        <p:nvPicPr>
          <p:cNvPr id="363522"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2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853569"/>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90500">
                    <a:srgbClr val="000000"/>
                  </a:glow>
                </a:effectLst>
                <a:uLnTx/>
                <a:uFillTx/>
                <a:latin typeface="Traditional Arabic" panose="02020603050405020304" pitchFamily="18" charset="-78"/>
                <a:ea typeface="ＭＳ Ｐゴシック" charset="0"/>
                <a:cs typeface="Traditional Arabic" panose="02020603050405020304" pitchFamily="18" charset="-78"/>
              </a:rPr>
              <a:t>طلَّاب كلِّيَّة سنغافورة للكتاب المقدَّس يخدمون الكنيسة</a:t>
            </a:r>
            <a:endParaRPr kumimoji="0" lang="en-US" sz="4400" b="1" i="0" u="none" strike="noStrike" kern="1200" cap="none" spc="0" normalizeH="0" baseline="0" noProof="0" dirty="0">
              <a:ln>
                <a:noFill/>
              </a:ln>
              <a:solidFill>
                <a:srgbClr val="000000"/>
              </a:solidFill>
              <a:effectLst>
                <a:glow rad="190500">
                  <a:srgbClr val="000000"/>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Traditional Arabic" panose="02020603050405020304" pitchFamily="18" charset="-78"/>
                <a:ea typeface="ＭＳ Ｐゴシック"/>
                <a:cs typeface="Traditional Arabic" panose="02020603050405020304" pitchFamily="18" charset="-78"/>
              </a:rPr>
              <a:t>9</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Traditional Arabic" panose="02020603050405020304" pitchFamily="18" charset="-78"/>
              <a:ea typeface="ＭＳ Ｐゴシック"/>
              <a:cs typeface="Traditional Arabic" panose="02020603050405020304" pitchFamily="18" charset="-78"/>
            </a:endParaRPr>
          </a:p>
        </p:txBody>
      </p:sp>
    </p:spTree>
    <p:extLst>
      <p:ext uri="{BB962C8B-B14F-4D97-AF65-F5344CB8AC3E}">
        <p14:creationId xmlns:p14="http://schemas.microsoft.com/office/powerpoint/2010/main" val="173713556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5 DMin Nithy No Pum Deva Yanger.jpg"/>
          <p:cNvPicPr>
            <a:picLocks noChangeAspect="1"/>
          </p:cNvPicPr>
          <p:nvPr/>
        </p:nvPicPr>
        <p:blipFill rotWithShape="1">
          <a:blip r:embed="rId3" cstate="email">
            <a:extLst>
              <a:ext uri="{28A0092B-C50C-407E-A947-70E740481C1C}">
                <a14:useLocalDpi xmlns:a14="http://schemas.microsoft.com/office/drawing/2010/main" val="0"/>
              </a:ext>
            </a:extLst>
          </a:blip>
          <a:srcRect l="4494" t="19220" r="9888"/>
          <a:stretch/>
        </p:blipFill>
        <p:spPr>
          <a:xfrm>
            <a:off x="-1" y="0"/>
            <a:ext cx="9144001" cy="6470576"/>
          </a:xfrm>
          <a:prstGeom prst="rect">
            <a:avLst/>
          </a:prstGeom>
        </p:spPr>
      </p:pic>
      <p:sp>
        <p:nvSpPr>
          <p:cNvPr id="361477" name="Rectangle 5"/>
          <p:cNvSpPr>
            <a:spLocks noGrp="1" noChangeArrowheads="1"/>
          </p:cNvSpPr>
          <p:nvPr>
            <p:ph type="title"/>
          </p:nvPr>
        </p:nvSpPr>
        <p:spPr>
          <a:xfrm>
            <a:off x="-71438" y="5373217"/>
            <a:ext cx="9251951" cy="1560982"/>
          </a:xfrm>
          <a:solidFill>
            <a:srgbClr val="000000"/>
          </a:solidFill>
        </p:spPr>
        <p:txBody>
          <a:bodyPr/>
          <a:lstStyle/>
          <a:p>
            <a:pPr rtl="1" eaLnBrk="1" hangingPunct="1">
              <a:defRPr/>
            </a:pPr>
            <a:r>
              <a:rPr lang="ar-JO" sz="4000" b="1" dirty="0">
                <a:latin typeface="Traditional Arabic" panose="02020603050405020304" pitchFamily="18" charset="-78"/>
                <a:cs typeface="Traditional Arabic" panose="02020603050405020304" pitchFamily="18" charset="-78"/>
              </a:rPr>
              <a:t>قمتُ بالإشراف على طلَّاب الدكتوراه في الخدمة في كلِّيَّة سنغافورة للكتاب المقدَّس – (2012 - 2021م)</a:t>
            </a:r>
            <a:endParaRPr lang="en-US" sz="4000" b="1"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296986372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7" cy="593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4"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7875" name="Rectangle 2"/>
          <p:cNvSpPr>
            <a:spLocks noGrp="1" noChangeArrowheads="1"/>
          </p:cNvSpPr>
          <p:nvPr>
            <p:ph type="ctrTitle"/>
          </p:nvPr>
        </p:nvSpPr>
        <p:spPr>
          <a:xfrm>
            <a:off x="0" y="-20638"/>
            <a:ext cx="9144000" cy="928688"/>
          </a:xfrm>
        </p:spPr>
        <p:txBody>
          <a:bodyPr/>
          <a:lstStyle/>
          <a:p>
            <a:pPr rtl="1" eaLnBrk="1" hangingPunct="1"/>
            <a:r>
              <a:rPr lang="ar-JO" dirty="0">
                <a:solidFill>
                  <a:schemeClr val="bg1"/>
                </a:solidFill>
                <a:latin typeface="Arial" charset="0"/>
                <a:ea typeface="ＭＳ Ｐゴシック" charset="0"/>
              </a:rPr>
              <a:t>منظَّمتنا الإرساليَّة</a:t>
            </a:r>
            <a:endParaRPr lang="en-US" dirty="0">
              <a:solidFill>
                <a:schemeClr val="bg1"/>
              </a:solidFill>
              <a:latin typeface="Arial" charset="0"/>
              <a:ea typeface="ＭＳ Ｐゴシック" charset="0"/>
            </a:endParaRP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4" y="4406901"/>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3857281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1"/>
            <a:ext cx="9144000" cy="627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706" name="Rectangle 3"/>
          <p:cNvSpPr>
            <a:spLocks noGrp="1" noChangeArrowheads="1"/>
          </p:cNvSpPr>
          <p:nvPr>
            <p:ph type="title"/>
          </p:nvPr>
        </p:nvSpPr>
        <p:spPr>
          <a:xfrm>
            <a:off x="0" y="0"/>
            <a:ext cx="9144000" cy="707886"/>
          </a:xfrm>
          <a:solidFill>
            <a:srgbClr val="000066"/>
          </a:solidFill>
        </p:spPr>
        <p:txBody>
          <a:bodyPr anchor="t">
            <a:spAutoFit/>
          </a:bodyPr>
          <a:lstStyle/>
          <a:p>
            <a:pPr rtl="1"/>
            <a:r>
              <a:rPr lang="ar-JO" sz="4000" b="1" dirty="0">
                <a:solidFill>
                  <a:schemeClr val="hlink"/>
                </a:solidFill>
                <a:latin typeface="Traditional Arabic" panose="02020603050405020304" pitchFamily="18" charset="-78"/>
                <a:ea typeface="ＭＳ Ｐゴシック" charset="0"/>
                <a:cs typeface="Traditional Arabic" panose="02020603050405020304" pitchFamily="18" charset="-78"/>
              </a:rPr>
              <a:t>كلِّيَّة سنغافورة للكتاب المقدَّس</a:t>
            </a:r>
            <a:endParaRPr lang="en-US" sz="4000" b="1" dirty="0">
              <a:solidFill>
                <a:schemeClr val="hlink"/>
              </a:solidFill>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155095919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rtl="1" eaLnBrk="1" hangingPunct="1">
              <a:defRPr/>
            </a:pPr>
            <a:r>
              <a:rPr lang="ar-JO" sz="4800" dirty="0">
                <a:solidFill>
                  <a:srgbClr val="FFF9FC"/>
                </a:solidFill>
                <a:effectLst>
                  <a:glow rad="228600">
                    <a:schemeClr val="tx1">
                      <a:alpha val="96000"/>
                    </a:schemeClr>
                  </a:glow>
                </a:effectLst>
                <a:latin typeface="Traditional Arabic" panose="02020603050405020304" pitchFamily="18" charset="-78"/>
                <a:ea typeface="ＭＳ Ｐゴシック" charset="0"/>
                <a:cs typeface="Traditional Arabic" panose="02020603050405020304" pitchFamily="18" charset="-78"/>
              </a:rPr>
              <a:t>المساقات التي قمتُ بتدريسها منذ عام 1991م</a:t>
            </a:r>
            <a:endParaRPr lang="en-US" sz="3600" b="1" dirty="0">
              <a:solidFill>
                <a:srgbClr val="FFF9FC"/>
              </a:solidFill>
              <a:effectLst>
                <a:glow rad="228600">
                  <a:schemeClr val="tx1">
                    <a:alpha val="96000"/>
                  </a:schemeClr>
                </a:glow>
              </a:effectLst>
              <a:latin typeface="Traditional Arabic" panose="02020603050405020304" pitchFamily="18" charset="-78"/>
              <a:ea typeface="ＭＳ Ｐゴシック" charset="0"/>
              <a:cs typeface="Traditional Arabic" panose="02020603050405020304" pitchFamily="18" charset="-78"/>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ar-JO" sz="3600" b="1" i="0" u="sng"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rPr>
              <a:t>المساقات التي تُقدِّم مسْحًا</a:t>
            </a:r>
            <a:r>
              <a:rPr kumimoji="0" lang="ar-JO" sz="3600" b="0" i="0" u="sng"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rPr>
              <a:t>:</a:t>
            </a:r>
            <a:r>
              <a:rPr kumimoji="0" lang="ar-JO" sz="3600" b="0"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rPr>
              <a:t> * الكتاب المقدَّس بصورةٍ أساسيَّة</a:t>
            </a:r>
            <a:endParaRPr kumimoji="0" lang="en-US" sz="3600" b="0"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0"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0"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rPr>
              <a:t>العهد الجديد        </a:t>
            </a:r>
            <a:r>
              <a:rPr kumimoji="0" lang="en-US" sz="3600" b="0"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0"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rPr>
              <a:t>العهد القديم</a:t>
            </a:r>
            <a:r>
              <a:rPr kumimoji="0" lang="en-US" sz="3600" b="0"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0"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rPr>
              <a:t>دراسة الكتاب المقدَّس </a:t>
            </a:r>
            <a:endParaRPr kumimoji="0" lang="en-US" sz="3600" b="0"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ar-JO" sz="3600" b="1" i="0" u="sng"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rPr>
              <a:t>مساقات الخلفيَّات</a:t>
            </a:r>
            <a:r>
              <a:rPr kumimoji="0" lang="ar-JO" sz="3600" b="0" i="0" u="sng"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rPr>
              <a:t>:</a:t>
            </a:r>
            <a:r>
              <a:rPr kumimoji="0" lang="ar-JO" sz="3600" b="0"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rPr>
              <a:t> * الأبحاث والكتابة</a:t>
            </a:r>
            <a:endParaRPr kumimoji="0" lang="en-US" sz="3600" b="0"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0"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0"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rPr>
              <a:t>العهد الجديد</a:t>
            </a:r>
            <a:r>
              <a:rPr kumimoji="0" lang="en-US" sz="3600" b="0"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0"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rPr>
              <a:t>العهد القديم</a:t>
            </a:r>
            <a:r>
              <a:rPr kumimoji="0" lang="en-US" sz="3600" b="0"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0"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en-US" sz="3600" b="0"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0"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rPr>
              <a:t>جغرافيا الكتاب المقدَّس</a:t>
            </a:r>
            <a:endParaRPr kumimoji="0" lang="en-US" sz="3600" b="0"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i="0" u="sng"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rPr>
              <a:t>مساقات اللاهوت</a:t>
            </a:r>
            <a:r>
              <a:rPr kumimoji="0" lang="ar-JO" sz="3600" b="0" i="0" u="sng"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rPr>
              <a:t>:</a:t>
            </a:r>
            <a:r>
              <a:rPr kumimoji="0" lang="ar-JO" sz="3600" b="0"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rPr>
              <a:t> * الخَلْق * يسوع</a:t>
            </a:r>
            <a:endParaRPr kumimoji="0" lang="en-US" sz="3600" b="0"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0"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rPr>
              <a:t>الكنيسة * الروح القدس * (علم) الخلاص * الأخرويَّات</a:t>
            </a:r>
            <a:endParaRPr kumimoji="0" lang="en-US" sz="3600" b="0"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920583" name="Text Box 7"/>
          <p:cNvSpPr txBox="1">
            <a:spLocks noChangeArrowheads="1"/>
          </p:cNvSpPr>
          <p:nvPr/>
        </p:nvSpPr>
        <p:spPr bwMode="auto">
          <a:xfrm>
            <a:off x="-69850" y="5505271"/>
            <a:ext cx="9213850" cy="1200329"/>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i="0" u="sng"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rPr>
              <a:t>مساقات الوعظ</a:t>
            </a:r>
            <a:r>
              <a:rPr kumimoji="0" lang="ar-JO" sz="3600" b="0" i="0" u="sng"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rPr>
              <a:t>:</a:t>
            </a:r>
            <a:endParaRPr kumimoji="0" lang="en-US" sz="3600" b="0"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0"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rPr>
              <a:t>علم الوعظ 1</a:t>
            </a:r>
            <a:r>
              <a:rPr kumimoji="0" lang="en-US" sz="3600" b="0"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0"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rPr>
              <a:t>  - علم الوعظ 2</a:t>
            </a:r>
            <a:endParaRPr kumimoji="0" lang="en-US" sz="3600" b="0"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(باللغات الإنجليزيَّة</a:t>
            </a: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 • </a:t>
            </a: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الأندونيسيَّة</a:t>
            </a: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 • </a:t>
            </a: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الصينيَّة)</a:t>
            </a:r>
            <a:endParaRPr kumimoji="0" lang="en-US" sz="3200" b="1"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2834281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929"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636930" name="Rectangle 3"/>
          <p:cNvSpPr>
            <a:spLocks noGrp="1" noChangeArrowheads="1"/>
          </p:cNvSpPr>
          <p:nvPr>
            <p:ph type="title" idx="4294967295"/>
          </p:nvPr>
        </p:nvSpPr>
        <p:spPr>
          <a:xfrm>
            <a:off x="0" y="0"/>
            <a:ext cx="7772400" cy="838200"/>
          </a:xfrm>
        </p:spPr>
        <p:txBody>
          <a:bodyPr/>
          <a:lstStyle/>
          <a:p>
            <a:r>
              <a:rPr lang="en-US">
                <a:latin typeface="Times" charset="0"/>
                <a:ea typeface="ＭＳ Ｐゴシック" charset="0"/>
                <a:cs typeface="ＭＳ Ｐゴシック" charset="0"/>
              </a:rPr>
              <a:t>English</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2634672930"/>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31750" y="5867400"/>
            <a:ext cx="9251950" cy="990600"/>
          </a:xfrm>
          <a:solidFill>
            <a:srgbClr val="000000"/>
          </a:solidFill>
        </p:spPr>
        <p:txBody>
          <a:bodyPr/>
          <a:lstStyle/>
          <a:p>
            <a:pPr rtl="1" eaLnBrk="1" hangingPunct="1">
              <a:defRPr/>
            </a:pPr>
            <a:r>
              <a:rPr lang="ar-JO" sz="3200" b="1" dirty="0">
                <a:latin typeface="Traditional Arabic" panose="02020603050405020304" pitchFamily="18" charset="-78"/>
                <a:cs typeface="Traditional Arabic" panose="02020603050405020304" pitchFamily="18" charset="-78"/>
              </a:rPr>
              <a:t>تايلاند</a:t>
            </a:r>
            <a:r>
              <a:rPr lang="en-US" sz="3200" b="1" dirty="0">
                <a:latin typeface="Traditional Arabic" panose="02020603050405020304" pitchFamily="18" charset="-78"/>
                <a:cs typeface="Traditional Arabic" panose="02020603050405020304" pitchFamily="18" charset="-78"/>
              </a:rPr>
              <a:t> • </a:t>
            </a:r>
            <a:r>
              <a:rPr lang="ar-JO" sz="3200" b="1" dirty="0">
                <a:latin typeface="Traditional Arabic" panose="02020603050405020304" pitchFamily="18" charset="-78"/>
                <a:cs typeface="Traditional Arabic" panose="02020603050405020304" pitchFamily="18" charset="-78"/>
              </a:rPr>
              <a:t>منغوليا</a:t>
            </a:r>
            <a:r>
              <a:rPr lang="en-US" sz="3200" b="1" dirty="0">
                <a:latin typeface="Traditional Arabic" panose="02020603050405020304" pitchFamily="18" charset="-78"/>
                <a:cs typeface="Traditional Arabic" panose="02020603050405020304" pitchFamily="18" charset="-78"/>
              </a:rPr>
              <a:t> • </a:t>
            </a:r>
            <a:r>
              <a:rPr lang="ar-JO" sz="3200" b="1" dirty="0">
                <a:latin typeface="Traditional Arabic" panose="02020603050405020304" pitchFamily="18" charset="-78"/>
                <a:cs typeface="Traditional Arabic" panose="02020603050405020304" pitchFamily="18" charset="-78"/>
              </a:rPr>
              <a:t>ميانمار</a:t>
            </a:r>
            <a:r>
              <a:rPr lang="en-US" sz="3200" b="1" dirty="0">
                <a:latin typeface="Traditional Arabic" panose="02020603050405020304" pitchFamily="18" charset="-78"/>
                <a:cs typeface="Traditional Arabic" panose="02020603050405020304" pitchFamily="18" charset="-78"/>
              </a:rPr>
              <a:t> • </a:t>
            </a:r>
            <a:r>
              <a:rPr lang="ar-JO" sz="3200" b="1" dirty="0">
                <a:latin typeface="Traditional Arabic" panose="02020603050405020304" pitchFamily="18" charset="-78"/>
                <a:cs typeface="Traditional Arabic" panose="02020603050405020304" pitchFamily="18" charset="-78"/>
              </a:rPr>
              <a:t>أندونيسيا</a:t>
            </a:r>
            <a:endParaRPr lang="en-US" sz="3200" b="1" dirty="0">
              <a:latin typeface="Traditional Arabic" panose="02020603050405020304" pitchFamily="18" charset="-78"/>
              <a:cs typeface="Traditional Arabic" panose="02020603050405020304" pitchFamily="18" charset="-78"/>
            </a:endParaRPr>
          </a:p>
        </p:txBody>
      </p:sp>
      <p:sp>
        <p:nvSpPr>
          <p:cNvPr id="4" name="Rectangle 2">
            <a:extLst>
              <a:ext uri="{FF2B5EF4-FFF2-40B4-BE49-F238E27FC236}">
                <a16:creationId xmlns:a16="http://schemas.microsoft.com/office/drawing/2014/main" id="{20F8457A-E4FB-0347-B79B-81FB0EF1CF20}"/>
              </a:ext>
            </a:extLst>
          </p:cNvPr>
          <p:cNvSpPr txBox="1">
            <a:spLocks noChangeArrowheads="1"/>
          </p:cNvSpPr>
          <p:nvPr/>
        </p:nvSpPr>
        <p:spPr bwMode="auto">
          <a:xfrm>
            <a:off x="-35496" y="4901092"/>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90500">
                    <a:srgbClr val="000000"/>
                  </a:glow>
                </a:effectLst>
                <a:uLnTx/>
                <a:uFillTx/>
                <a:latin typeface="Traditional Arabic" panose="02020603050405020304" pitchFamily="18" charset="-78"/>
                <a:ea typeface="ＭＳ Ｐゴシック" charset="0"/>
                <a:cs typeface="Traditional Arabic" panose="02020603050405020304" pitchFamily="18" charset="-78"/>
              </a:rPr>
              <a:t>سوزان تُعلِّم زوجات طلَّاب كلِّيَّة سنغافورة للكتاب المقدَّس </a:t>
            </a:r>
            <a:endParaRPr kumimoji="0" lang="en-US" sz="3600" b="1" i="0" u="none" strike="noStrike" kern="1200" cap="none" spc="0" normalizeH="0" baseline="0" noProof="0" dirty="0">
              <a:ln>
                <a:noFill/>
              </a:ln>
              <a:solidFill>
                <a:srgbClr val="000000"/>
              </a:solidFill>
              <a:effectLst>
                <a:glow rad="190500">
                  <a:srgbClr val="000000"/>
                </a:glow>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5" name="Picture 7" descr="Crossroads-Logo.jpg">
            <a:extLst>
              <a:ext uri="{FF2B5EF4-FFF2-40B4-BE49-F238E27FC236}">
                <a16:creationId xmlns:a16="http://schemas.microsoft.com/office/drawing/2014/main" id="{F3DF5496-18C2-A149-8785-1019F9488A7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8310127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102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1026"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41027"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©2003 TBBMI</a:t>
            </a:r>
          </a:p>
        </p:txBody>
      </p:sp>
      <p:sp>
        <p:nvSpPr>
          <p:cNvPr id="151557"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8.0.01.</a:t>
            </a:r>
          </a:p>
        </p:txBody>
      </p:sp>
      <p:sp>
        <p:nvSpPr>
          <p:cNvPr id="641029"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04</a:t>
            </a:r>
          </a:p>
        </p:txBody>
      </p:sp>
      <p:sp>
        <p:nvSpPr>
          <p:cNvPr id="151559" name="Text Box 7" descr="Brown marble"/>
          <p:cNvSpPr txBox="1">
            <a:spLocks noChangeArrowheads="1"/>
          </p:cNvSpPr>
          <p:nvPr/>
        </p:nvSpPr>
        <p:spPr bwMode="auto">
          <a:xfrm rot="118953">
            <a:off x="865188" y="979488"/>
            <a:ext cx="7170737" cy="2544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900" b="1" i="0" u="none" strike="noStrike" kern="1200" cap="none" spc="0" normalizeH="0" baseline="0" noProof="0">
                <a:ln>
                  <a:noFill/>
                </a:ln>
                <a:solidFill>
                  <a:srgbClr val="FFFF00"/>
                </a:solidFill>
                <a:effectLst>
                  <a:outerShdw blurRad="38100" dist="38100" dir="2700000" algn="tl">
                    <a:srgbClr val="000000"/>
                  </a:outerShdw>
                </a:effectLst>
                <a:uLnTx/>
                <a:uFillTx/>
                <a:latin typeface="楷体" charset="0"/>
                <a:ea typeface="ＭＳ Ｐゴシック" charset="0"/>
                <a:cs typeface="楷体" charset="0"/>
              </a:rPr>
              <a:t>圣经...</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楷体" charset="0"/>
              <a:ea typeface="ＭＳ Ｐゴシック" charset="0"/>
              <a:cs typeface="楷体" charset="0"/>
            </a:endParaRPr>
          </a:p>
        </p:txBody>
      </p:sp>
      <p:sp>
        <p:nvSpPr>
          <p:cNvPr id="151560" name="Text Box 8" descr="Brown marble"/>
          <p:cNvSpPr txBox="1">
            <a:spLocks noChangeArrowheads="1"/>
          </p:cNvSpPr>
          <p:nvPr/>
        </p:nvSpPr>
        <p:spPr bwMode="auto">
          <a:xfrm rot="141662">
            <a:off x="1695450" y="2833688"/>
            <a:ext cx="7480300" cy="20574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900" b="1" i="0" u="none" strike="noStrike" kern="1200" cap="none" spc="0" normalizeH="0" baseline="0" noProof="0">
                <a:ln>
                  <a:noFill/>
                </a:ln>
                <a:solidFill>
                  <a:srgbClr val="FFFF00"/>
                </a:solidFill>
                <a:effectLst>
                  <a:outerShdw blurRad="38100" dist="38100" dir="2700000" algn="tl">
                    <a:srgbClr val="000000"/>
                  </a:outerShdw>
                </a:effectLst>
                <a:uLnTx/>
                <a:uFillTx/>
                <a:latin typeface="楷体" charset="0"/>
                <a:ea typeface="ＭＳ Ｐゴシック" charset="0"/>
                <a:cs typeface="楷体" charset="0"/>
              </a:rPr>
              <a:t>基要</a:t>
            </a:r>
            <a:endParaRPr kumimoji="0" lang="zh-CN" altLang="en-US" sz="6600" b="1" i="0" u="none" strike="noStrike" kern="1200" cap="none" spc="0" normalizeH="0" baseline="0" noProof="0">
              <a:ln>
                <a:noFill/>
              </a:ln>
              <a:solidFill>
                <a:srgbClr val="FFFF00"/>
              </a:solidFill>
              <a:effectLst>
                <a:outerShdw blurRad="38100" dist="38100" dir="2700000" algn="tl">
                  <a:srgbClr val="000000"/>
                </a:outerShdw>
              </a:effectLst>
              <a:uLnTx/>
              <a:uFillTx/>
              <a:latin typeface="楷体" charset="0"/>
              <a:ea typeface="ＭＳ Ｐゴシック" charset="0"/>
              <a:cs typeface="楷体" charset="0"/>
            </a:endParaRPr>
          </a:p>
        </p:txBody>
      </p:sp>
      <p:sp>
        <p:nvSpPr>
          <p:cNvPr id="151561" name="Text Box 9"/>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ＭＳ Ｐゴシック" charset="0"/>
              <a:cs typeface="ＭＳ Ｐゴシック" charset="0"/>
            </a:endParaRPr>
          </a:p>
        </p:txBody>
      </p:sp>
      <p:sp>
        <p:nvSpPr>
          <p:cNvPr id="151562" name="Text Box 10"/>
          <p:cNvSpPr txBox="1">
            <a:spLocks noChangeArrowheads="1"/>
          </p:cNvSpPr>
          <p:nvPr/>
        </p:nvSpPr>
        <p:spPr bwMode="auto">
          <a:xfrm>
            <a:off x="304800" y="5546725"/>
            <a:ext cx="8520113"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AFD00"/>
                </a:solidFill>
                <a:effectLst/>
                <a:uLnTx/>
                <a:uFillTx/>
                <a:latin typeface="Times New Roman" charset="0"/>
                <a:ea typeface="ＭＳ Ｐゴシック" charset="0"/>
                <a:cs typeface="宋体" charset="0"/>
              </a:rPr>
              <a:t>国际基本事工呈献…圣经纵览系列</a:t>
            </a:r>
            <a:r>
              <a:rPr kumimoji="0" lang="en-US" altLang="ja-JP" sz="2400" b="1" i="1" u="none" strike="noStrike" kern="1200" cap="none" spc="0" normalizeH="0" baseline="0" noProof="0">
                <a:ln>
                  <a:noFill/>
                </a:ln>
                <a:solidFill>
                  <a:srgbClr val="FAFD00"/>
                </a:solidFill>
                <a:effectLst/>
                <a:uLnTx/>
                <a:uFillTx/>
                <a:latin typeface="Times New Roman" charset="0"/>
                <a:ea typeface="ＭＳ Ｐゴシック" charset="0"/>
                <a:cs typeface="宋体" charset="0"/>
              </a:rPr>
              <a:t>.                </a:t>
            </a:r>
            <a:r>
              <a:rPr kumimoji="0" lang="zh-CN" altLang="en-US" sz="2400" b="1" i="1" u="none" strike="noStrike" kern="1200" cap="none" spc="0" normalizeH="0" baseline="0" noProof="0">
                <a:ln>
                  <a:noFill/>
                </a:ln>
                <a:solidFill>
                  <a:srgbClr val="FAFD00"/>
                </a:solidFill>
                <a:effectLst/>
                <a:uLnTx/>
                <a:uFillTx/>
                <a:latin typeface="Times New Roman" charset="0"/>
                <a:ea typeface="ＭＳ Ｐゴシック" charset="0"/>
                <a:cs typeface="宋体" charset="0"/>
              </a:rPr>
              <a:t>福特沃得</a:t>
            </a:r>
            <a:r>
              <a:rPr kumimoji="0" lang="en-US" altLang="ja-JP" sz="2400" b="1" i="1" u="none" strike="noStrike" kern="1200" cap="none" spc="0" normalizeH="0" baseline="0" noProof="0">
                <a:ln>
                  <a:noFill/>
                </a:ln>
                <a:solidFill>
                  <a:srgbClr val="FAFD00"/>
                </a:solidFill>
                <a:effectLst/>
                <a:uLnTx/>
                <a:uFillTx/>
                <a:latin typeface="Times New Roman" charset="0"/>
                <a:ea typeface="ＭＳ Ｐゴシック" charset="0"/>
                <a:cs typeface="宋体" charset="0"/>
              </a:rPr>
              <a:t>, </a:t>
            </a:r>
            <a:r>
              <a:rPr kumimoji="0" lang="zh-CN" altLang="en-US" sz="2400" b="1" i="1" u="none" strike="noStrike" kern="1200" cap="none" spc="0" normalizeH="0" baseline="0" noProof="0">
                <a:ln>
                  <a:noFill/>
                </a:ln>
                <a:solidFill>
                  <a:srgbClr val="FAFD00"/>
                </a:solidFill>
                <a:effectLst/>
                <a:uLnTx/>
                <a:uFillTx/>
                <a:latin typeface="Times New Roman" charset="0"/>
                <a:ea typeface="ＭＳ Ｐゴシック" charset="0"/>
                <a:cs typeface="宋体" charset="0"/>
              </a:rPr>
              <a:t>德州</a:t>
            </a:r>
            <a:endParaRPr kumimoji="0" lang="zh-CN" altLang="en-US" sz="2000" b="1" i="0" u="none" strike="noStrike" kern="1200" cap="none" spc="0" normalizeH="0" baseline="0" noProof="0">
              <a:ln>
                <a:noFill/>
              </a:ln>
              <a:solidFill>
                <a:srgbClr val="FAFD00"/>
              </a:solidFill>
              <a:effectLst/>
              <a:uLnTx/>
              <a:uFillTx/>
              <a:latin typeface="Times New Roman" charset="0"/>
              <a:ea typeface="ＭＳ Ｐゴシック" charset="0"/>
              <a:cs typeface="宋体" charset="0"/>
            </a:endParaRPr>
          </a:p>
        </p:txBody>
      </p:sp>
      <p:sp>
        <p:nvSpPr>
          <p:cNvPr id="151563" name="Text Box 11"/>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B0C"/>
                </a:solidFill>
                <a:effectLst/>
                <a:uLnTx/>
                <a:uFillTx/>
                <a:latin typeface="Helvetica" pitchFamily="-112" charset="0"/>
                <a:ea typeface="ＭＳ Ｐゴシック" charset="0"/>
                <a:cs typeface="ＭＳ Ｐゴシック" charset="0"/>
              </a:rPr>
              <a:t>www.biblebasically.com</a:t>
            </a:r>
          </a:p>
        </p:txBody>
      </p:sp>
      <p:sp>
        <p:nvSpPr>
          <p:cNvPr id="641035" name="Rectangle 12"/>
          <p:cNvSpPr>
            <a:spLocks noGrp="1" noChangeArrowheads="1"/>
          </p:cNvSpPr>
          <p:nvPr>
            <p:ph type="title" idx="4294967295"/>
          </p:nvPr>
        </p:nvSpPr>
        <p:spPr>
          <a:xfrm>
            <a:off x="0" y="76200"/>
            <a:ext cx="7772400" cy="838200"/>
          </a:xfrm>
        </p:spPr>
        <p:txBody>
          <a:bodyPr/>
          <a:lstStyle/>
          <a:p>
            <a:r>
              <a:rPr lang="en-US" dirty="0">
                <a:solidFill>
                  <a:srgbClr val="FFFF00"/>
                </a:solidFill>
                <a:latin typeface="Arial" charset="0"/>
                <a:ea typeface="ＭＳ Ｐゴシック" charset="0"/>
                <a:cs typeface="ＭＳ Ｐゴシック" charset="0"/>
              </a:rPr>
              <a:t>Chinese (Mandarin)</a:t>
            </a:r>
            <a:endParaRPr lang="en-US" dirty="0">
              <a:latin typeface="Times" charset="0"/>
              <a:ea typeface="ＭＳ Ｐゴシック" charset="0"/>
              <a:cs typeface="ＭＳ Ｐゴシック" charset="0"/>
            </a:endParaRPr>
          </a:p>
        </p:txBody>
      </p:sp>
      <p:pic>
        <p:nvPicPr>
          <p:cNvPr id="641036" name="Picture 13" descr="Chi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3184777226"/>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2" descr="BACKGR~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6" name="Text Box 8"/>
          <p:cNvSpPr txBox="1">
            <a:spLocks noChangeArrowheads="1"/>
          </p:cNvSpPr>
          <p:nvPr/>
        </p:nvSpPr>
        <p:spPr bwMode="auto">
          <a:xfrm>
            <a:off x="471488" y="6545263"/>
            <a:ext cx="93345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ko-KR" altLang="en-US" sz="900" b="1" i="0" u="none" strike="noStrike" kern="1200" cap="none" spc="0" normalizeH="0" baseline="0" noProof="0">
                <a:ln>
                  <a:noFill/>
                </a:ln>
                <a:solidFill>
                  <a:srgbClr val="FFFFFF"/>
                </a:solidFill>
                <a:effectLst/>
                <a:uLnTx/>
                <a:uFillTx/>
                <a:latin typeface="Times New Roman"/>
                <a:ea typeface="굴림" charset="0"/>
                <a:cs typeface="굴림" charset="0"/>
              </a:rPr>
              <a:t>©2003 </a:t>
            </a:r>
            <a:r>
              <a:rPr kumimoji="0" lang="en-US" altLang="ko-KR" sz="900" b="1" i="0" u="none" strike="noStrike" kern="1200" cap="none" spc="0" normalizeH="0" baseline="0" noProof="0">
                <a:ln>
                  <a:noFill/>
                </a:ln>
                <a:solidFill>
                  <a:srgbClr val="FFFFFF"/>
                </a:solidFill>
                <a:effectLst/>
                <a:uLnTx/>
                <a:uFillTx/>
                <a:latin typeface="Times New Roman"/>
                <a:ea typeface="굴림" charset="0"/>
                <a:cs typeface="굴림" charset="0"/>
              </a:rPr>
              <a:t>TBBMI</a:t>
            </a:r>
          </a:p>
        </p:txBody>
      </p:sp>
      <p:sp>
        <p:nvSpPr>
          <p:cNvPr id="7177" name="Rectangle 9"/>
          <p:cNvSpPr>
            <a:spLocks noChangeArrowheads="1"/>
          </p:cNvSpPr>
          <p:nvPr/>
        </p:nvSpPr>
        <p:spPr bwMode="auto">
          <a:xfrm>
            <a:off x="7629525" y="6515100"/>
            <a:ext cx="6413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outerShdw blurRad="38100" dist="38100" dir="2700000" algn="tl">
                    <a:srgbClr val="000000"/>
                  </a:outerShdw>
                </a:effectLst>
                <a:uLnTx/>
                <a:uFillTx/>
                <a:latin typeface="Comic Sans MS" charset="0"/>
                <a:ea typeface="굴림" charset="0"/>
                <a:cs typeface="굴림" charset="0"/>
              </a:rPr>
              <a:t>7.5.01.</a:t>
            </a:r>
          </a:p>
        </p:txBody>
      </p:sp>
      <p:sp>
        <p:nvSpPr>
          <p:cNvPr id="7178" name="Text Box 10"/>
          <p:cNvSpPr txBox="1">
            <a:spLocks noChangeArrowheads="1"/>
          </p:cNvSpPr>
          <p:nvPr/>
        </p:nvSpPr>
        <p:spPr bwMode="auto">
          <a:xfrm>
            <a:off x="8078788" y="6532563"/>
            <a:ext cx="339725" cy="247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ko-KR" altLang="en-US" sz="1000" b="1" i="0" u="none" strike="noStrike" kern="1200" cap="none" spc="0" normalizeH="0" baseline="0" noProof="0" dirty="0">
                <a:ln>
                  <a:noFill/>
                </a:ln>
                <a:solidFill>
                  <a:srgbClr val="FFFFFF"/>
                </a:solidFill>
                <a:effectLst/>
                <a:uLnTx/>
                <a:uFillTx/>
                <a:latin typeface="Times New Roman"/>
                <a:ea typeface="굴림" charset="0"/>
                <a:cs typeface="굴림" charset="0"/>
              </a:rPr>
              <a:t>0</a:t>
            </a:r>
            <a:r>
              <a:rPr kumimoji="0" lang="en-US" altLang="ko-KR" sz="1000" b="0" i="0" u="none" strike="noStrike" kern="1200" cap="none" spc="0" normalizeH="0" baseline="0" noProof="0" dirty="0">
                <a:ln>
                  <a:noFill/>
                </a:ln>
                <a:solidFill>
                  <a:srgbClr val="FFFFFF"/>
                </a:solidFill>
                <a:effectLst/>
                <a:uLnTx/>
                <a:uFillTx/>
                <a:latin typeface="Times New Roman"/>
                <a:ea typeface="굴림" charset="0"/>
                <a:cs typeface="굴림" charset="0"/>
              </a:rPr>
              <a:t>3</a:t>
            </a:r>
            <a:endParaRPr kumimoji="0" lang="ko-KR" altLang="en-US" sz="1000" b="0" i="0" u="none" strike="noStrike" kern="1200" cap="none" spc="0" normalizeH="0" baseline="0" noProof="0" dirty="0">
              <a:ln>
                <a:noFill/>
              </a:ln>
              <a:solidFill>
                <a:srgbClr val="FFFFFF"/>
              </a:solidFill>
              <a:effectLst/>
              <a:uLnTx/>
              <a:uFillTx/>
              <a:latin typeface="Times New Roman"/>
              <a:ea typeface="굴림" charset="0"/>
              <a:cs typeface="굴림" charset="0"/>
            </a:endParaRPr>
          </a:p>
        </p:txBody>
      </p:sp>
      <p:sp>
        <p:nvSpPr>
          <p:cNvPr id="7179" name="Rectangle 11"/>
          <p:cNvSpPr>
            <a:spLocks noChangeArrowheads="1"/>
          </p:cNvSpPr>
          <p:nvPr/>
        </p:nvSpPr>
        <p:spPr bwMode="auto">
          <a:xfrm>
            <a:off x="990600" y="914400"/>
            <a:ext cx="8405936" cy="4170372"/>
          </a:xfrm>
          <a:prstGeom prst="rect">
            <a:avLst/>
          </a:prstGeom>
          <a:noFill/>
          <a:ln>
            <a:noFill/>
          </a:ln>
          <a:effectLst>
            <a:outerShdw blurRad="63500" dist="127000" dir="2212194"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ko-KR" altLang="en-US" sz="10600" b="1" i="1" u="none" strike="noStrike" kern="1200" cap="none" spc="0" normalizeH="0" baseline="0" noProof="0">
                <a:ln>
                  <a:noFill/>
                </a:ln>
                <a:solidFill>
                  <a:srgbClr val="FFFC1E"/>
                </a:solidFill>
                <a:effectLst/>
                <a:uLnTx/>
                <a:uFillTx/>
                <a:latin typeface="Kosher-Normal" charset="0"/>
                <a:ea typeface="굴림" charset="0"/>
                <a:cs typeface="굴림" charset="0"/>
              </a:rPr>
              <a:t>성경은</a:t>
            </a:r>
            <a:r>
              <a:rPr kumimoji="0" lang="en-US" altLang="ko-KR" sz="10600" b="1" i="1" u="none" strike="noStrike" kern="1200" cap="none" spc="0" normalizeH="0" baseline="0" noProof="0">
                <a:ln>
                  <a:noFill/>
                </a:ln>
                <a:solidFill>
                  <a:srgbClr val="FFFC1E"/>
                </a:solidFill>
                <a:effectLst/>
                <a:uLnTx/>
                <a:uFillTx/>
                <a:latin typeface="Kosher-Normal" charset="0"/>
                <a:ea typeface="굴림" charset="0"/>
                <a:cs typeface="굴림" charset="0"/>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ko-KR" altLang="en-US" sz="10600" b="1" i="1" u="none" strike="noStrike" kern="1200" cap="none" spc="0" normalizeH="0" baseline="0" noProof="0">
                <a:ln>
                  <a:noFill/>
                </a:ln>
                <a:solidFill>
                  <a:srgbClr val="FFFC1E"/>
                </a:solidFill>
                <a:effectLst/>
                <a:uLnTx/>
                <a:uFillTx/>
                <a:latin typeface="Kosher-Normal" charset="0"/>
                <a:ea typeface="굴림" charset="0"/>
                <a:cs typeface="굴림" charset="0"/>
              </a:rPr>
              <a:t>기본적으로</a:t>
            </a:r>
            <a:endParaRPr kumimoji="0" lang="en-US" altLang="ko-KR" sz="10600" b="1" i="1" u="none" strike="noStrike" kern="1200" cap="none" spc="0" normalizeH="0" baseline="0" noProof="0">
              <a:ln>
                <a:noFill/>
              </a:ln>
              <a:solidFill>
                <a:srgbClr val="FFFC1E"/>
              </a:solidFill>
              <a:effectLst/>
              <a:uLnTx/>
              <a:uFillTx/>
              <a:latin typeface="Kosher-Normal" charset="0"/>
              <a:ea typeface="굴림" charset="0"/>
              <a:cs typeface="굴림" charset="0"/>
            </a:endParaRPr>
          </a:p>
        </p:txBody>
      </p:sp>
      <p:sp>
        <p:nvSpPr>
          <p:cNvPr id="11" name="Rectangle 10"/>
          <p:cNvSpPr>
            <a:spLocks noChangeArrowheads="1"/>
          </p:cNvSpPr>
          <p:nvPr/>
        </p:nvSpPr>
        <p:spPr bwMode="auto">
          <a:xfrm>
            <a:off x="-36512" y="5733257"/>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lang="ar-JO" sz="2000" b="1" kern="0" dirty="0">
                <a:solidFill>
                  <a:srgbClr val="FFFFFF"/>
                </a:solidFill>
                <a:effectLst>
                  <a:outerShdw blurRad="38100" dist="38100" dir="2700000" algn="tl">
                    <a:srgbClr val="000000"/>
                  </a:outerShdw>
                </a:effectLst>
                <a:latin typeface="Arial"/>
                <a:ea typeface="ＭＳ Ｐゴシック" charset="0"/>
                <a:cs typeface="Arial"/>
              </a:rPr>
              <a:t>صممت من قبل د. جون فرايمان، تكساس، أمريكا  </a:t>
            </a:r>
            <a:r>
              <a:rPr lang="en-US" sz="2000" b="1" kern="0" dirty="0">
                <a:solidFill>
                  <a:srgbClr val="FFFFFF"/>
                </a:solidFill>
                <a:effectLst>
                  <a:outerShdw blurRad="38100" dist="38100" dir="2700000" algn="tl">
                    <a:srgbClr val="000000"/>
                  </a:outerShdw>
                </a:effectLst>
                <a:latin typeface="Arial"/>
                <a:ea typeface="ＭＳ Ｐゴシック" charset="0"/>
                <a:cs typeface="Arial"/>
              </a:rPr>
              <a:t>BibleBasically.org </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lang="ar-JO" sz="2000" b="1" kern="0" dirty="0">
                <a:solidFill>
                  <a:srgbClr val="FFFFFF"/>
                </a:solidFill>
                <a:effectLst>
                  <a:outerShdw blurRad="38100" dist="38100" dir="2700000" algn="tl">
                    <a:srgbClr val="000000"/>
                  </a:outerShdw>
                </a:effectLst>
                <a:latin typeface="Arial"/>
                <a:ea typeface="ＭＳ Ｐゴシック" charset="0"/>
                <a:cs typeface="Arial"/>
              </a:rPr>
              <a:t>تم تعليمها من قبل د. ريك جريفيث، كلية سنغافورة للكتاب المقدس</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lang="ar-JO" sz="2000" b="1" kern="0" dirty="0">
                <a:solidFill>
                  <a:srgbClr val="FFFFFF"/>
                </a:solidFill>
                <a:effectLst>
                  <a:outerShdw blurRad="38100" dist="38100" dir="2700000" algn="tl">
                    <a:srgbClr val="000000"/>
                  </a:outerShdw>
                </a:effectLst>
                <a:latin typeface="Arial"/>
                <a:ea typeface="ＭＳ Ｐゴシック" charset="0"/>
                <a:cs typeface="Arial"/>
              </a:rPr>
              <a:t>يمكن تحميل جميع الملفات بمختلف اللغات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BibleStudyDownloads.org</a:t>
            </a:r>
          </a:p>
        </p:txBody>
      </p:sp>
      <p:sp>
        <p:nvSpPr>
          <p:cNvPr id="2" name="Title 1"/>
          <p:cNvSpPr>
            <a:spLocks noGrp="1"/>
          </p:cNvSpPr>
          <p:nvPr>
            <p:ph type="title" idx="4294967295"/>
          </p:nvPr>
        </p:nvSpPr>
        <p:spPr>
          <a:xfrm>
            <a:off x="254000" y="-15631"/>
            <a:ext cx="7518400" cy="930031"/>
          </a:xfrm>
        </p:spPr>
        <p:txBody>
          <a:bodyPr/>
          <a:lstStyle/>
          <a:p>
            <a:pPr algn="l"/>
            <a:r>
              <a:rPr lang="ar-JO" dirty="0">
                <a:solidFill>
                  <a:srgbClr val="FFFF00"/>
                </a:solidFill>
              </a:rPr>
              <a:t>اللغة الكورية</a:t>
            </a:r>
            <a:endParaRPr lang="en-US" dirty="0">
              <a:solidFill>
                <a:srgbClr val="FFFF00"/>
              </a:solidFill>
            </a:endParaRPr>
          </a:p>
        </p:txBody>
      </p:sp>
    </p:spTree>
    <p:extLst>
      <p:ext uri="{BB962C8B-B14F-4D97-AF65-F5344CB8AC3E}">
        <p14:creationId xmlns:p14="http://schemas.microsoft.com/office/powerpoint/2010/main" val="126232094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16388" name="Rectangle 9"/>
          <p:cNvSpPr>
            <a:spLocks noChangeArrowheads="1"/>
          </p:cNvSpPr>
          <p:nvPr/>
        </p:nvSpPr>
        <p:spPr bwMode="auto">
          <a:xfrm>
            <a:off x="7626350" y="6526213"/>
            <a:ext cx="649288"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Times New Roman"/>
                <a:ea typeface="굴림" charset="0"/>
                <a:cs typeface="굴림" charset="0"/>
              </a:rPr>
              <a:t>9.65.01.</a:t>
            </a:r>
          </a:p>
        </p:txBody>
      </p:sp>
      <p:sp>
        <p:nvSpPr>
          <p:cNvPr id="16389"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16390" name="WordArt 11"/>
          <p:cNvSpPr>
            <a:spLocks noChangeArrowheads="1" noChangeShapeType="1" noTextEdit="1"/>
          </p:cNvSpPr>
          <p:nvPr/>
        </p:nvSpPr>
        <p:spPr bwMode="auto">
          <a:xfrm>
            <a:off x="222250" y="733425"/>
            <a:ext cx="8812213" cy="434657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0" cap="none" spc="0" normalizeH="0" baseline="0" noProof="0">
                <a:ln>
                  <a:noFill/>
                </a:ln>
                <a:solidFill>
                  <a:srgbClr val="FFFF00"/>
                </a:solidFill>
                <a:effectLst>
                  <a:outerShdw blurRad="63500" dist="35921" dir="2700000" algn="ctr" rotWithShape="0">
                    <a:srgbClr val="000000"/>
                  </a:outerShdw>
                </a:effectLst>
                <a:uLnTx/>
                <a:uFillTx/>
                <a:latin typeface="Impact"/>
                <a:ea typeface="Impact"/>
                <a:cs typeface="Impact"/>
              </a:rPr>
              <a:t>バイブル　ベイシック　</a:t>
            </a:r>
            <a:endParaRPr kumimoji="0" lang="en-US" sz="3600" b="0" i="0" u="none" strike="noStrike" kern="10" cap="none" spc="0" normalizeH="0" baseline="0" noProof="0">
              <a:ln>
                <a:noFill/>
              </a:ln>
              <a:solidFill>
                <a:srgbClr val="FFFF00"/>
              </a:solidFill>
              <a:effectLst>
                <a:outerShdw blurRad="63500" dist="35921" dir="2700000" algn="ctr" rotWithShape="0">
                  <a:srgbClr val="000000"/>
                </a:outerShdw>
              </a:effectLst>
              <a:uLnTx/>
              <a:uFillTx/>
              <a:latin typeface="Impact"/>
              <a:ea typeface="Impact"/>
              <a:cs typeface="Impact"/>
            </a:endParaRPr>
          </a:p>
        </p:txBody>
      </p:sp>
      <p:sp>
        <p:nvSpPr>
          <p:cNvPr id="11" name="Rectangle 10"/>
          <p:cNvSpPr>
            <a:spLocks noChangeArrowheads="1"/>
          </p:cNvSpPr>
          <p:nvPr/>
        </p:nvSpPr>
        <p:spPr bwMode="auto">
          <a:xfrm>
            <a:off x="-36512" y="5733257"/>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صممت من قبل د. جون فرايمان، تكساس، أمريكا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BibleBasically.org </a:t>
            </a:r>
          </a:p>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تم تعليمها من قبل د. ريك جريفيث، كلية سنغافورة للكتاب المقدس</a:t>
            </a:r>
            <a:b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يمكن تحميل جميع الملفات بمختلف اللغات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BibleStudyDownloads.org</a:t>
            </a:r>
          </a:p>
        </p:txBody>
      </p:sp>
      <p:sp>
        <p:nvSpPr>
          <p:cNvPr id="2" name="Title 1"/>
          <p:cNvSpPr>
            <a:spLocks noGrp="1"/>
          </p:cNvSpPr>
          <p:nvPr>
            <p:ph type="ctrTitle"/>
          </p:nvPr>
        </p:nvSpPr>
        <p:spPr>
          <a:xfrm>
            <a:off x="104120" y="-3801"/>
            <a:ext cx="7772400" cy="827296"/>
          </a:xfrm>
          <a:noFill/>
          <a:ln>
            <a:noFill/>
          </a:ln>
        </p:spPr>
        <p:txBody>
          <a:bodyPr vert="horz" wrap="square" lIns="91440" tIns="45720" rIns="91440" bIns="45720" numCol="1" anchor="ctr" anchorCtr="0" compatLnSpc="1">
            <a:prstTxWarp prst="textNoShape">
              <a:avLst/>
            </a:prstTxWarp>
          </a:bodyPr>
          <a:lstStyle/>
          <a:p>
            <a:pPr algn="l"/>
            <a:r>
              <a:rPr lang="ar-JO" dirty="0">
                <a:solidFill>
                  <a:srgbClr val="FFFF00"/>
                </a:solidFill>
              </a:rPr>
              <a:t>اللغة اليابانية</a:t>
            </a:r>
            <a:endParaRPr lang="en-US" dirty="0">
              <a:solidFill>
                <a:srgbClr val="FFFF00"/>
              </a:solidFill>
            </a:endParaRPr>
          </a:p>
        </p:txBody>
      </p:sp>
    </p:spTree>
    <p:extLst>
      <p:ext uri="{BB962C8B-B14F-4D97-AF65-F5344CB8AC3E}">
        <p14:creationId xmlns:p14="http://schemas.microsoft.com/office/powerpoint/2010/main" val="157296552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b="1" dirty="0">
                <a:cs typeface="+mj-cs"/>
              </a:rPr>
              <a:t>خدمة التعليم 1994-2021</a:t>
            </a:r>
            <a:endParaRPr lang="en-US" b="1" dirty="0">
              <a:cs typeface="+mj-cs"/>
            </a:endParaRP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منغوليا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الهند</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ميانمار</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SBC</a:t>
            </a: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سنغافورة</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الصين</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فيتنام</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ماليزيا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تايلاند</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إندونيسيا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كوريا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الأردن</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نيبال</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سريلانكا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27" name="Text Box 19">
            <a:extLst>
              <a:ext uri="{FF2B5EF4-FFF2-40B4-BE49-F238E27FC236}">
                <a16:creationId xmlns:a16="http://schemas.microsoft.com/office/drawing/2014/main" id="{AD009E2E-9B42-0A6E-F5AC-1CF8A6925475}"/>
              </a:ext>
            </a:extLst>
          </p:cNvPr>
          <p:cNvSpPr txBox="1">
            <a:spLocks noChangeArrowheads="1"/>
          </p:cNvSpPr>
          <p:nvPr/>
        </p:nvSpPr>
        <p:spPr bwMode="auto">
          <a:xfrm>
            <a:off x="24281" y="102210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إسرائيل</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214392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SA" sz="2400" b="1" dirty="0">
                <a:solidFill>
                  <a:srgbClr val="FFFFFF"/>
                </a:solidFill>
                <a:latin typeface="Calibri" panose="020F0502020204030204" pitchFamily="34" charset="0"/>
                <a:ea typeface="ＭＳ Ｐゴシック" charset="0"/>
                <a:cs typeface="Calibri" panose="020F0502020204030204" pitchFamily="34" charset="0"/>
              </a:rPr>
              <a:t>مس</a:t>
            </a:r>
            <a:r>
              <a:rPr lang="ar-JO" sz="2400" b="1" dirty="0">
                <a:solidFill>
                  <a:srgbClr val="FFFFFF"/>
                </a:solidFill>
                <a:latin typeface="Calibri" panose="020F0502020204030204" pitchFamily="34" charset="0"/>
                <a:ea typeface="ＭＳ Ｐゴシック" charset="0"/>
                <a:cs typeface="Calibri" panose="020F0502020204030204" pitchFamily="34" charset="0"/>
              </a:rPr>
              <a:t>ْ</a:t>
            </a:r>
            <a:r>
              <a:rPr lang="ar-SA" sz="2400" b="1" dirty="0">
                <a:solidFill>
                  <a:srgbClr val="FFFFFF"/>
                </a:solidFill>
                <a:latin typeface="Calibri" panose="020F0502020204030204" pitchFamily="34" charset="0"/>
                <a:ea typeface="ＭＳ Ｐゴシック" charset="0"/>
                <a:cs typeface="Calibri" panose="020F0502020204030204" pitchFamily="34" charset="0"/>
              </a:rPr>
              <a:t>ح</a:t>
            </a:r>
            <a:r>
              <a:rPr lang="ar-JO" sz="2400" b="1" dirty="0">
                <a:solidFill>
                  <a:srgbClr val="FFFFFF"/>
                </a:solidFill>
                <a:latin typeface="Calibri" panose="020F0502020204030204" pitchFamily="34" charset="0"/>
                <a:ea typeface="ＭＳ Ｐゴシック" charset="0"/>
                <a:cs typeface="Calibri" panose="020F0502020204030204" pitchFamily="34" charset="0"/>
              </a:rPr>
              <a:t>ُ</a:t>
            </a:r>
            <a:r>
              <a:rPr lang="ar-SA" sz="2400" b="1" dirty="0">
                <a:solidFill>
                  <a:srgbClr val="FFFFFF"/>
                </a:solidFill>
                <a:latin typeface="Calibri" panose="020F0502020204030204" pitchFamily="34" charset="0"/>
                <a:ea typeface="ＭＳ Ｐゴシック" charset="0"/>
                <a:cs typeface="Calibri" panose="020F0502020204030204" pitchFamily="34" charset="0"/>
              </a:rPr>
              <a:t> العهد الجديد</a:t>
            </a:r>
            <a:r>
              <a:rPr lang="ar-JO" sz="2400" b="1" dirty="0">
                <a:solidFill>
                  <a:srgbClr val="FFFFFF"/>
                </a:solidFill>
                <a:latin typeface="Calibri" panose="020F0502020204030204" pitchFamily="34" charset="0"/>
                <a:ea typeface="ＭＳ Ｐゴシック" charset="0"/>
                <a:cs typeface="Calibri" panose="020F0502020204030204" pitchFamily="34" charset="0"/>
              </a:rPr>
              <a:t> - متاحٌ على الموقع الإلكترونيّ:</a:t>
            </a:r>
            <a:br>
              <a:rPr lang="ar-JO" sz="2400" b="1" dirty="0">
                <a:solidFill>
                  <a:srgbClr val="FFFFFF"/>
                </a:solidFill>
                <a:latin typeface="Calibri" panose="020F0502020204030204" pitchFamily="34" charset="0"/>
                <a:ea typeface="ＭＳ Ｐゴシック" charset="0"/>
                <a:cs typeface="Calibri" panose="020F0502020204030204" pitchFamily="34" charset="0"/>
              </a:rPr>
            </a:br>
            <a:r>
              <a:rPr lang="en-US" sz="2400" b="1" dirty="0">
                <a:solidFill>
                  <a:srgbClr val="FFFFFF"/>
                </a:solidFill>
                <a:latin typeface="Calibri" panose="020F0502020204030204" pitchFamily="34" charset="0"/>
                <a:ea typeface="ＭＳ Ｐゴシック" charset="0"/>
                <a:cs typeface="Calibri" panose="020F0502020204030204" pitchFamily="34" charset="0"/>
              </a:rPr>
              <a:t> • BibleStudyDownloads.org</a:t>
            </a: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Calibri" panose="020F0502020204030204" pitchFamily="34" charset="0"/>
                <a:cs typeface="Calibri" panose="020F0502020204030204" pitchFamily="34" charset="0"/>
              </a:rPr>
              <a:t>أ</a:t>
            </a:r>
            <a:r>
              <a:rPr kumimoji="0" lang="ar-JO" sz="36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pic>
        <p:nvPicPr>
          <p:cNvPr id="8" name="Picture 7" descr="Screen Shot 2016-02-02 at 5.41.18 PM.pn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4173" y="692696"/>
            <a:ext cx="9232347" cy="525658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23430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300985087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175620939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172261873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
        <p:nvSpPr>
          <p:cNvPr id="3" name="Oval 2"/>
          <p:cNvSpPr/>
          <p:nvPr/>
        </p:nvSpPr>
        <p:spPr bwMode="auto">
          <a:xfrm>
            <a:off x="1619672" y="184482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3981857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24FBF-A23E-8D4C-95F6-B36A4E1547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الإنجليزيَّة</a:t>
            </a:r>
            <a:endParaRPr kumimoji="0" lang="en-US" sz="4800" b="1" i="0" u="none" strike="noStrike" kern="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122258380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2841"/>
            <a:ext cx="9144000" cy="4238233"/>
          </a:xfrm>
          <a:prstGeom prst="rect">
            <a:avLst/>
          </a:prstGeom>
        </p:spPr>
      </p:pic>
      <p:sp>
        <p:nvSpPr>
          <p:cNvPr id="2" name="Title 1"/>
          <p:cNvSpPr>
            <a:spLocks noGrp="1"/>
          </p:cNvSpPr>
          <p:nvPr>
            <p:ph type="title"/>
          </p:nvPr>
        </p:nvSpPr>
        <p:spPr>
          <a:xfrm>
            <a:off x="0" y="24218"/>
            <a:ext cx="9144000" cy="1143000"/>
          </a:xfrm>
        </p:spPr>
        <p:txBody>
          <a:bodyPr/>
          <a:lstStyle/>
          <a:p>
            <a:pPr rtl="1">
              <a:defRPr/>
            </a:pPr>
            <a:r>
              <a:rPr lang="ar-JO" sz="4000"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rPr>
              <a:t>مدرسة المجتمع الدوليَّة</a:t>
            </a:r>
            <a:br>
              <a:rPr lang="en-US" sz="4000"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rPr>
            </a:br>
            <a:r>
              <a:rPr lang="ar-JO" sz="4000"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rPr>
              <a:t>(تأسَّسَتْ في عام 1993م)</a:t>
            </a:r>
            <a:endParaRPr lang="en-US" sz="4000"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4482127"/>
            <a:ext cx="9144000" cy="2403257"/>
          </a:xfrm>
          <a:prstGeom prst="rect">
            <a:avLst/>
          </a:prstGeom>
        </p:spPr>
      </p:pic>
      <p:pic>
        <p:nvPicPr>
          <p:cNvPr id="7" name="Picture 6"/>
          <p:cNvPicPr>
            <a:picLocks noChangeAspect="1"/>
          </p:cNvPicPr>
          <p:nvPr/>
        </p:nvPicPr>
        <p:blipFill>
          <a:blip r:embed="rId5"/>
          <a:stretch>
            <a:fillRect/>
          </a:stretch>
        </p:blipFill>
        <p:spPr>
          <a:xfrm>
            <a:off x="179512" y="2348880"/>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3171039729"/>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DA536-BCB4-8E41-9A01-FB821D145F5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
        <p:nvSpPr>
          <p:cNvPr id="7" name="Rectangle 1026">
            <a:extLst>
              <a:ext uri="{FF2B5EF4-FFF2-40B4-BE49-F238E27FC236}">
                <a16:creationId xmlns:a16="http://schemas.microsoft.com/office/drawing/2014/main" id="{F9A2A1DA-FD16-574D-985B-2588A598EFE0}"/>
              </a:ext>
            </a:extLst>
          </p:cNvPr>
          <p:cNvSpPr txBox="1">
            <a:spLocks noChangeArrowheads="1"/>
          </p:cNvSpPr>
          <p:nvPr/>
        </p:nvSpPr>
        <p:spPr bwMode="auto">
          <a:xfrm>
            <a:off x="28575" y="2023120"/>
            <a:ext cx="2599209" cy="299005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uLnTx/>
                <a:uFillTx/>
                <a:latin typeface="Arial" charset="0"/>
                <a:ea typeface="ＭＳ Ｐゴシック" charset="0"/>
                <a:cs typeface="Arial"/>
              </a:rPr>
              <a:t>ملاحظات الصفِّ لمساق "مسْح العهد الجديد"</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363295410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uLnTx/>
                <a:uFillTx/>
                <a:latin typeface="Arial" charset="0"/>
                <a:ea typeface="ＭＳ Ｐゴシック" charset="0"/>
                <a:cs typeface="Arial"/>
              </a:rPr>
              <a:t>الترجمات </a:t>
            </a:r>
            <a:endParaRPr kumimoji="0" lang="en-US" sz="5400" b="1" i="0" u="none" strike="noStrike" kern="0" cap="none" spc="0" normalizeH="0" baseline="0" noProof="0" dirty="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167170549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68C98-A673-F043-BE03-E5B5CDB39FC8}"/>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ar-JO" sz="5400" b="1" dirty="0">
                <a:solidFill>
                  <a:schemeClr val="bg1"/>
                </a:solidFill>
                <a:latin typeface="Arial" charset="0"/>
                <a:ea typeface="ＭＳ Ｐゴシック" charset="0"/>
                <a:cs typeface="+mn-cs"/>
              </a:rPr>
              <a:t>اللغة الصينيَّة</a:t>
            </a:r>
            <a:endParaRPr lang="en-US" sz="5400" b="1" dirty="0">
              <a:solidFill>
                <a:schemeClr val="bg1"/>
              </a:solidFill>
              <a:latin typeface="Arial" charset="0"/>
              <a:ea typeface="ＭＳ Ｐゴシック" charset="0"/>
              <a:cs typeface="+mn-cs"/>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
        <p:nvSpPr>
          <p:cNvPr id="5" name="Rectangle 1026">
            <a:extLst>
              <a:ext uri="{FF2B5EF4-FFF2-40B4-BE49-F238E27FC236}">
                <a16:creationId xmlns:a16="http://schemas.microsoft.com/office/drawing/2014/main" id="{D80C55C2-8612-A043-905C-06DFEA71207A}"/>
              </a:ext>
            </a:extLst>
          </p:cNvPr>
          <p:cNvSpPr txBox="1">
            <a:spLocks noChangeArrowheads="1"/>
          </p:cNvSpPr>
          <p:nvPr/>
        </p:nvSpPr>
        <p:spPr bwMode="auto">
          <a:xfrm>
            <a:off x="0" y="3293592"/>
            <a:ext cx="8886825"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01-</a:t>
            </a: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马太福音</a:t>
            </a: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_1-14_377_</a:t>
            </a: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cmn_ns_1773_v20.pptx</a:t>
            </a:r>
            <a:endPar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2798740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1EFE1-7C51-1646-844B-B83609D3A1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rtl="1" eaLnBrk="1" hangingPunct="1"/>
            <a:r>
              <a:rPr lang="ar-JO" sz="5400" b="1" dirty="0">
                <a:solidFill>
                  <a:schemeClr val="bg1"/>
                </a:solidFill>
                <a:latin typeface="Arial" charset="0"/>
                <a:ea typeface="ＭＳ Ｐゴシック" charset="0"/>
                <a:cs typeface="+mn-cs"/>
              </a:rPr>
              <a:t>اللغة الأندونيسيَّة</a:t>
            </a:r>
            <a:endParaRPr lang="en-US" sz="5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380296154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EC857B-7106-B446-A4DE-290513151923}"/>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ar-JO" sz="5400" b="1" dirty="0">
                <a:solidFill>
                  <a:schemeClr val="bg1"/>
                </a:solidFill>
                <a:latin typeface="Arial" charset="0"/>
                <a:ea typeface="ＭＳ Ｐゴシック" charset="0"/>
                <a:cs typeface="+mn-cs"/>
              </a:rPr>
              <a:t>اللغة المنغوليَّة</a:t>
            </a:r>
            <a:endParaRPr lang="en-US" sz="5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271802877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AD6BF2-F9D9-0E48-9F41-3761BD0F3769}"/>
              </a:ext>
            </a:extLst>
          </p:cNvPr>
          <p:cNvPicPr>
            <a:picLocks noChangeAspect="1"/>
          </p:cNvPicPr>
          <p:nvPr/>
        </p:nvPicPr>
        <p:blipFill>
          <a:blip r:embed="rId3"/>
          <a:stretch>
            <a:fillRect/>
          </a:stretch>
        </p:blipFill>
        <p:spPr>
          <a:xfrm>
            <a:off x="660980" y="0"/>
            <a:ext cx="7822039"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pic>
        <p:nvPicPr>
          <p:cNvPr id="6" name="Picture 5" descr="Screen Shot 2016-04-14 at 8.25.47 PM.png">
            <a:extLst>
              <a:ext uri="{FF2B5EF4-FFF2-40B4-BE49-F238E27FC236}">
                <a16:creationId xmlns:a16="http://schemas.microsoft.com/office/drawing/2014/main" id="{10CC9FB9-77B0-2841-A267-5DDC4ADE82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4" y="711781"/>
            <a:ext cx="9144000" cy="680343"/>
          </a:xfrm>
          <a:prstGeom prst="rect">
            <a:avLst/>
          </a:prstGeom>
        </p:spPr>
      </p:pic>
      <p:sp>
        <p:nvSpPr>
          <p:cNvPr id="342017" name="Rectangle 1026"/>
          <p:cNvSpPr>
            <a:spLocks noGrp="1" noChangeArrowheads="1"/>
          </p:cNvSpPr>
          <p:nvPr>
            <p:ph type="ctrTitle"/>
          </p:nvPr>
        </p:nvSpPr>
        <p:spPr>
          <a:xfrm>
            <a:off x="5076056" y="798984"/>
            <a:ext cx="4139952" cy="685800"/>
          </a:xfrm>
          <a:solidFill>
            <a:schemeClr val="tx1"/>
          </a:solidFill>
        </p:spPr>
        <p:txBody>
          <a:bodyPr/>
          <a:lstStyle/>
          <a:p>
            <a:pPr rtl="1" eaLnBrk="1" hangingPunct="1"/>
            <a:r>
              <a:rPr lang="ar-JO" sz="5400" b="1" dirty="0">
                <a:solidFill>
                  <a:schemeClr val="bg1"/>
                </a:solidFill>
                <a:latin typeface="Arial" charset="0"/>
                <a:ea typeface="ＭＳ Ｐゴシック" charset="0"/>
                <a:cs typeface="+mn-cs"/>
              </a:rPr>
              <a:t>اللغة الفيتناميَّة</a:t>
            </a:r>
            <a:endParaRPr lang="en-US" sz="54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9559289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457200" y="457200"/>
            <a:ext cx="8229600" cy="12192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ar-JO" sz="5400" b="1" dirty="0">
                <a:solidFill>
                  <a:schemeClr val="bg1"/>
                </a:solidFill>
                <a:effectLst>
                  <a:outerShdw blurRad="38100" dist="38100" dir="2700000" algn="tl">
                    <a:srgbClr val="000000"/>
                  </a:outerShdw>
                </a:effectLst>
                <a:latin typeface="Arial" charset="0"/>
                <a:ea typeface="ＭＳ Ｐゴシック" charset="0"/>
                <a:cs typeface="Arial" charset="0"/>
              </a:rPr>
              <a:t>خدمات أعطانا الله إيَّاها في آسيا</a:t>
            </a:r>
            <a:endParaRPr lang="en-US" sz="5400" b="1" dirty="0">
              <a:solidFill>
                <a:schemeClr val="bg1"/>
              </a:solidFill>
              <a:effectLst>
                <a:outerShdw blurRad="38100" dist="38100" dir="2700000" algn="tl">
                  <a:srgbClr val="000000"/>
                </a:outerShdw>
              </a:effectLst>
              <a:latin typeface="Arial" charset="0"/>
              <a:ea typeface="ＭＳ Ｐゴシック" charset="0"/>
              <a:cs typeface="Arial" charset="0"/>
            </a:endParaRPr>
          </a:p>
        </p:txBody>
      </p:sp>
      <p:sp>
        <p:nvSpPr>
          <p:cNvPr id="1027" name="Rectangle 3"/>
          <p:cNvSpPr>
            <a:spLocks noChangeArrowheads="1"/>
          </p:cNvSpPr>
          <p:nvPr/>
        </p:nvSpPr>
        <p:spPr bwMode="auto">
          <a:xfrm>
            <a:off x="36513" y="2057400"/>
            <a:ext cx="9144000" cy="4648200"/>
          </a:xfrm>
          <a:prstGeom prst="rect">
            <a:avLst/>
          </a:prstGeom>
          <a:noFill/>
          <a:ln w="12700">
            <a:noFill/>
            <a:miter lim="800000"/>
            <a:headEnd/>
            <a:tailEnd/>
          </a:ln>
          <a:effectLst/>
        </p:spPr>
        <p:txBody>
          <a:bodyPr lIns="90488" tIns="44450" rIns="90488" bIns="44450"/>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err="1">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WorldVenture</a:t>
            </a:r>
            <a:r>
              <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قائد حقل سنغافورة</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JETS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أستاذ تفسير الكتاب المقدَّس</a:t>
            </a:r>
            <a:endParaRPr kumimoji="0" lang="ar-JO"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Adjunct Professor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أستاذٌ مساعدٌ للتعليم في 12 دولة</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The Bible…Basically</a:t>
            </a:r>
            <a:r>
              <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مدير الترجمة</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BibleStudyDownloads.org</a:t>
            </a:r>
            <a:r>
              <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مؤسِّس الموقع</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Amman International Church</a:t>
            </a:r>
            <a:r>
              <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واعظٌ على فتراتٍ متقطِّعة </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wipe(up)">
                                      <p:cBhvr>
                                        <p:cTn id="7" dur="500"/>
                                        <p:tgtEl>
                                          <p:spTgt spid="1027">
                                            <p:txEl>
                                              <p:pRg st="0" end="0"/>
                                            </p:txEl>
                                          </p:spTgt>
                                        </p:tgtEl>
                                      </p:cBhvr>
                                    </p:animEffect>
                                  </p:childTnLst>
                                </p:cTn>
                              </p:par>
                            </p:childTnLst>
                          </p:cTn>
                        </p:par>
                        <p:par>
                          <p:cTn id="8" fill="hold" nodeType="afterGroup">
                            <p:stCondLst>
                              <p:cond delay="2500"/>
                            </p:stCondLst>
                            <p:childTnLst>
                              <p:par>
                                <p:cTn id="9" presetID="22" presetClass="entr" presetSubtype="1" fill="hold" grpId="0" nodeType="afterEffect">
                                  <p:stCondLst>
                                    <p:cond delay="2000"/>
                                  </p:stCondLst>
                                  <p:childTnLst>
                                    <p:set>
                                      <p:cBhvr>
                                        <p:cTn id="10" dur="1" fill="hold">
                                          <p:stCondLst>
                                            <p:cond delay="0"/>
                                          </p:stCondLst>
                                        </p:cTn>
                                        <p:tgtEl>
                                          <p:spTgt spid="1027">
                                            <p:txEl>
                                              <p:pRg st="1" end="1"/>
                                            </p:txEl>
                                          </p:spTgt>
                                        </p:tgtEl>
                                        <p:attrNameLst>
                                          <p:attrName>style.visibility</p:attrName>
                                        </p:attrNameLst>
                                      </p:cBhvr>
                                      <p:to>
                                        <p:strVal val="visible"/>
                                      </p:to>
                                    </p:set>
                                    <p:animEffect transition="in" filter="wipe(up)">
                                      <p:cBhvr>
                                        <p:cTn id="11" dur="500"/>
                                        <p:tgtEl>
                                          <p:spTgt spid="1027">
                                            <p:txEl>
                                              <p:pRg st="1" end="1"/>
                                            </p:txEl>
                                          </p:spTgt>
                                        </p:tgtEl>
                                      </p:cBhvr>
                                    </p:animEffect>
                                  </p:childTnLst>
                                </p:cTn>
                              </p:par>
                            </p:childTnLst>
                          </p:cTn>
                        </p:par>
                        <p:par>
                          <p:cTn id="12" fill="hold">
                            <p:stCondLst>
                              <p:cond delay="5000"/>
                            </p:stCondLst>
                            <p:childTnLst>
                              <p:par>
                                <p:cTn id="13" presetID="22" presetClass="entr" presetSubtype="1" fill="hold" grpId="0" nodeType="afterEffect">
                                  <p:stCondLst>
                                    <p:cond delay="2000"/>
                                  </p:stCondLst>
                                  <p:childTnLst>
                                    <p:set>
                                      <p:cBhvr>
                                        <p:cTn id="14" dur="1" fill="hold">
                                          <p:stCondLst>
                                            <p:cond delay="0"/>
                                          </p:stCondLst>
                                        </p:cTn>
                                        <p:tgtEl>
                                          <p:spTgt spid="1027">
                                            <p:txEl>
                                              <p:pRg st="2" end="2"/>
                                            </p:txEl>
                                          </p:spTgt>
                                        </p:tgtEl>
                                        <p:attrNameLst>
                                          <p:attrName>style.visibility</p:attrName>
                                        </p:attrNameLst>
                                      </p:cBhvr>
                                      <p:to>
                                        <p:strVal val="visible"/>
                                      </p:to>
                                    </p:set>
                                    <p:animEffect transition="in" filter="wipe(up)">
                                      <p:cBhvr>
                                        <p:cTn id="15" dur="500"/>
                                        <p:tgtEl>
                                          <p:spTgt spid="1027">
                                            <p:txEl>
                                              <p:pRg st="2" end="2"/>
                                            </p:txEl>
                                          </p:spTgt>
                                        </p:tgtEl>
                                      </p:cBhvr>
                                    </p:animEffect>
                                  </p:childTnLst>
                                </p:cTn>
                              </p:par>
                            </p:childTnLst>
                          </p:cTn>
                        </p:par>
                        <p:par>
                          <p:cTn id="16" fill="hold" nodeType="afterGroup">
                            <p:stCondLst>
                              <p:cond delay="7500"/>
                            </p:stCondLst>
                            <p:childTnLst>
                              <p:par>
                                <p:cTn id="17" presetID="22" presetClass="entr" presetSubtype="1" fill="hold" grpId="0" nodeType="afterEffect">
                                  <p:stCondLst>
                                    <p:cond delay="2000"/>
                                  </p:stCondLst>
                                  <p:childTnLst>
                                    <p:set>
                                      <p:cBhvr>
                                        <p:cTn id="18" dur="1" fill="hold">
                                          <p:stCondLst>
                                            <p:cond delay="0"/>
                                          </p:stCondLst>
                                        </p:cTn>
                                        <p:tgtEl>
                                          <p:spTgt spid="1027">
                                            <p:txEl>
                                              <p:pRg st="3" end="3"/>
                                            </p:txEl>
                                          </p:spTgt>
                                        </p:tgtEl>
                                        <p:attrNameLst>
                                          <p:attrName>style.visibility</p:attrName>
                                        </p:attrNameLst>
                                      </p:cBhvr>
                                      <p:to>
                                        <p:strVal val="visible"/>
                                      </p:to>
                                    </p:set>
                                    <p:animEffect transition="in" filter="wipe(up)">
                                      <p:cBhvr>
                                        <p:cTn id="19" dur="500"/>
                                        <p:tgtEl>
                                          <p:spTgt spid="1027">
                                            <p:txEl>
                                              <p:pRg st="3" end="3"/>
                                            </p:txEl>
                                          </p:spTgt>
                                        </p:tgtEl>
                                      </p:cBhvr>
                                    </p:animEffect>
                                  </p:childTnLst>
                                </p:cTn>
                              </p:par>
                            </p:childTnLst>
                          </p:cTn>
                        </p:par>
                        <p:par>
                          <p:cTn id="20" fill="hold" nodeType="afterGroup">
                            <p:stCondLst>
                              <p:cond delay="10000"/>
                            </p:stCondLst>
                            <p:childTnLst>
                              <p:par>
                                <p:cTn id="21" presetID="22" presetClass="entr" presetSubtype="1" fill="hold" grpId="0" nodeType="afterEffect">
                                  <p:stCondLst>
                                    <p:cond delay="2000"/>
                                  </p:stCondLst>
                                  <p:childTnLst>
                                    <p:set>
                                      <p:cBhvr>
                                        <p:cTn id="22" dur="1" fill="hold">
                                          <p:stCondLst>
                                            <p:cond delay="0"/>
                                          </p:stCondLst>
                                        </p:cTn>
                                        <p:tgtEl>
                                          <p:spTgt spid="1027">
                                            <p:txEl>
                                              <p:pRg st="4" end="4"/>
                                            </p:txEl>
                                          </p:spTgt>
                                        </p:tgtEl>
                                        <p:attrNameLst>
                                          <p:attrName>style.visibility</p:attrName>
                                        </p:attrNameLst>
                                      </p:cBhvr>
                                      <p:to>
                                        <p:strVal val="visible"/>
                                      </p:to>
                                    </p:set>
                                    <p:animEffect transition="in" filter="wipe(up)">
                                      <p:cBhvr>
                                        <p:cTn id="23" dur="500"/>
                                        <p:tgtEl>
                                          <p:spTgt spid="1027">
                                            <p:txEl>
                                              <p:pRg st="4" end="4"/>
                                            </p:txEl>
                                          </p:spTgt>
                                        </p:tgtEl>
                                      </p:cBhvr>
                                    </p:animEffect>
                                  </p:childTnLst>
                                </p:cTn>
                              </p:par>
                            </p:childTnLst>
                          </p:cTn>
                        </p:par>
                        <p:par>
                          <p:cTn id="24" fill="hold" nodeType="afterGroup">
                            <p:stCondLst>
                              <p:cond delay="12500"/>
                            </p:stCondLst>
                            <p:childTnLst>
                              <p:par>
                                <p:cTn id="25" presetID="22" presetClass="entr" presetSubtype="1" fill="hold" grpId="0" nodeType="afterEffect">
                                  <p:stCondLst>
                                    <p:cond delay="2000"/>
                                  </p:stCondLst>
                                  <p:childTnLst>
                                    <p:set>
                                      <p:cBhvr>
                                        <p:cTn id="26" dur="1" fill="hold">
                                          <p:stCondLst>
                                            <p:cond delay="0"/>
                                          </p:stCondLst>
                                        </p:cTn>
                                        <p:tgtEl>
                                          <p:spTgt spid="1027">
                                            <p:txEl>
                                              <p:pRg st="5" end="5"/>
                                            </p:txEl>
                                          </p:spTgt>
                                        </p:tgtEl>
                                        <p:attrNameLst>
                                          <p:attrName>style.visibility</p:attrName>
                                        </p:attrNameLst>
                                      </p:cBhvr>
                                      <p:to>
                                        <p:strVal val="visible"/>
                                      </p:to>
                                    </p:set>
                                    <p:animEffect transition="in" filter="wipe(up)">
                                      <p:cBhvr>
                                        <p:cTn id="27" dur="500"/>
                                        <p:tgtEl>
                                          <p:spTgt spid="10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advAuto="200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a:xfrm>
            <a:off x="609600" y="228600"/>
            <a:ext cx="7848600" cy="8382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latin typeface="Arial" charset="0"/>
                <a:ea typeface="ＭＳ Ｐゴシック" charset="0"/>
                <a:cs typeface="Arial" charset="0"/>
              </a:rPr>
              <a:t>مدى المساق</a:t>
            </a:r>
            <a:endParaRPr lang="en-US" altLang="zh-CN" dirty="0">
              <a:solidFill>
                <a:srgbClr val="000090"/>
              </a:solidFill>
              <a:effectLst>
                <a:outerShdw blurRad="38100" dist="38100" dir="2700000" algn="tl">
                  <a:srgbClr val="DDDDDD"/>
                </a:outerShdw>
              </a:effectLst>
              <a:latin typeface="Arial" charset="0"/>
              <a:ea typeface="ＭＳ Ｐゴシック" charset="0"/>
              <a:cs typeface="Arial" charset="0"/>
            </a:endParaRPr>
          </a:p>
        </p:txBody>
      </p:sp>
      <p:sp>
        <p:nvSpPr>
          <p:cNvPr id="140292" name="Text Box 1028"/>
          <p:cNvSpPr txBox="1">
            <a:spLocks noChangeArrowheads="1"/>
          </p:cNvSpPr>
          <p:nvPr/>
        </p:nvSpPr>
        <p:spPr bwMode="auto">
          <a:xfrm>
            <a:off x="8578850" y="152400"/>
            <a:ext cx="327025" cy="400050"/>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defTabSz="914400" fontAlgn="base">
              <a:spcBef>
                <a:spcPct val="0"/>
              </a:spcBef>
              <a:spcAft>
                <a:spcPct val="0"/>
              </a:spcAft>
              <a:defRPr/>
            </a:pPr>
            <a:r>
              <a:rPr lang="ar-JO" sz="2000" b="1" dirty="0">
                <a:solidFill>
                  <a:srgbClr val="FFFFFF"/>
                </a:solidFill>
                <a:latin typeface="Arial"/>
                <a:ea typeface="ＭＳ Ｐゴシック" charset="0"/>
                <a:cs typeface="Arial"/>
              </a:rPr>
              <a:t>1</a:t>
            </a:r>
            <a:endParaRPr lang="en-US" sz="2000" b="1" dirty="0">
              <a:solidFill>
                <a:srgbClr val="FFFFFF"/>
              </a:solidFill>
              <a:latin typeface="Arial"/>
              <a:ea typeface="ＭＳ Ｐゴシック" charset="0"/>
              <a:cs typeface="Arial"/>
            </a:endParaRPr>
          </a:p>
        </p:txBody>
      </p:sp>
      <p:sp>
        <p:nvSpPr>
          <p:cNvPr id="140293" name="Rectangle 1029"/>
          <p:cNvSpPr>
            <a:spLocks noChangeArrowheads="1"/>
          </p:cNvSpPr>
          <p:nvPr/>
        </p:nvSpPr>
        <p:spPr bwMode="auto">
          <a:xfrm>
            <a:off x="457200" y="1219200"/>
            <a:ext cx="8382000" cy="4911725"/>
          </a:xfrm>
          <a:prstGeom prst="rect">
            <a:avLst/>
          </a:prstGeom>
          <a:noFill/>
          <a:ln w="12700" cap="sq">
            <a:noFill/>
            <a:miter lim="800000"/>
            <a:headEnd type="none" w="sm" len="sm"/>
            <a:tailEnd type="none" w="sm" len="sm"/>
          </a:ln>
          <a:effectLst>
            <a:outerShdw blurRad="63500" dist="58866" dir="3765876" algn="ctr" rotWithShape="0">
              <a:schemeClr val="bg2">
                <a:alpha val="74998"/>
              </a:schemeClr>
            </a:outerShdw>
          </a:effectLst>
        </p:spPr>
        <p:txBody>
          <a:bodyPr/>
          <a:lstStyle/>
          <a:p>
            <a:pPr marL="342900" indent="-342900" algn="r" defTabSz="914400" rtl="1" fontAlgn="base">
              <a:lnSpc>
                <a:spcPct val="90000"/>
              </a:lnSpc>
              <a:spcBef>
                <a:spcPct val="20000"/>
              </a:spcBef>
              <a:spcAft>
                <a:spcPct val="0"/>
              </a:spcAft>
              <a:buClr>
                <a:srgbClr val="FFFF00"/>
              </a:buClr>
              <a:buSzPct val="75000"/>
              <a:buFont typeface="Wingdings" charset="0"/>
              <a:buChar char="n"/>
              <a:defRPr/>
            </a:pPr>
            <a:r>
              <a:rPr lang="ar-JO" sz="2800" b="1" dirty="0">
                <a:solidFill>
                  <a:srgbClr val="FFFFFF"/>
                </a:solidFill>
                <a:effectLst>
                  <a:outerShdw blurRad="38100" dist="38100" dir="2700000" algn="tl">
                    <a:srgbClr val="000000"/>
                  </a:outerShdw>
                </a:effectLst>
                <a:latin typeface="Arial" charset="0"/>
                <a:ea typeface="ＭＳ Ｐゴシック" charset="0"/>
                <a:cs typeface="Arial" charset="0"/>
              </a:rPr>
              <a:t>خطة خلاص الله للبشرية هائلة! لذلك في مساقنا القصير الذي مدته 8 ساعات لن نصل إلا إلى قمة جبل الجليد. سيبدأ هذا بترتيب الله الأصلي حتى قبل أن تكون هناك حاجة إلى الخلاص، وينتقل إلى سقوط الإنسان، والمراحل المختلفة لبرنامج الله لفداء البشرية. سيتم أيضًا تضمين مسح للآراء التفسيرية الرئيسية وهي الكالفينية (الإصلاحية)، والأرمينية (الويسلية)، والكالفينية المعدلة أو وجهة نظر الشركاء.</a:t>
            </a:r>
            <a:endParaRPr lang="en-US" sz="28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225105494"/>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a:xfrm>
            <a:off x="609600" y="228600"/>
            <a:ext cx="7848600" cy="8382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latin typeface="Arial" charset="0"/>
                <a:ea typeface="ＭＳ Ｐゴシック" charset="0"/>
                <a:cs typeface="Arial" charset="0"/>
              </a:rPr>
              <a:t>هدف المساق</a:t>
            </a:r>
            <a:endParaRPr lang="en-US" altLang="zh-CN" dirty="0">
              <a:solidFill>
                <a:srgbClr val="000090"/>
              </a:solidFill>
              <a:effectLst>
                <a:outerShdw blurRad="38100" dist="38100" dir="2700000" algn="tl">
                  <a:srgbClr val="DDDDDD"/>
                </a:outerShdw>
              </a:effectLst>
              <a:latin typeface="Arial" charset="0"/>
              <a:ea typeface="ＭＳ Ｐゴシック" charset="0"/>
              <a:cs typeface="Arial" charset="0"/>
            </a:endParaRPr>
          </a:p>
        </p:txBody>
      </p:sp>
      <p:sp>
        <p:nvSpPr>
          <p:cNvPr id="140292" name="Text Box 1028"/>
          <p:cNvSpPr txBox="1">
            <a:spLocks noChangeArrowheads="1"/>
          </p:cNvSpPr>
          <p:nvPr/>
        </p:nvSpPr>
        <p:spPr bwMode="auto">
          <a:xfrm>
            <a:off x="8578850" y="152400"/>
            <a:ext cx="327025" cy="400050"/>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defTabSz="914400" fontAlgn="base">
              <a:spcBef>
                <a:spcPct val="0"/>
              </a:spcBef>
              <a:spcAft>
                <a:spcPct val="0"/>
              </a:spcAft>
              <a:defRPr/>
            </a:pPr>
            <a:r>
              <a:rPr lang="ar-JO" sz="2000" b="1" dirty="0">
                <a:solidFill>
                  <a:srgbClr val="FFFFFF"/>
                </a:solidFill>
                <a:latin typeface="Arial"/>
                <a:ea typeface="ＭＳ Ｐゴシック" charset="0"/>
                <a:cs typeface="Arial"/>
              </a:rPr>
              <a:t>1</a:t>
            </a:r>
            <a:endParaRPr lang="en-US" sz="2000" b="1" dirty="0">
              <a:solidFill>
                <a:srgbClr val="FFFFFF"/>
              </a:solidFill>
              <a:latin typeface="Arial"/>
              <a:ea typeface="ＭＳ Ｐゴシック" charset="0"/>
              <a:cs typeface="Arial"/>
            </a:endParaRPr>
          </a:p>
        </p:txBody>
      </p:sp>
      <p:sp>
        <p:nvSpPr>
          <p:cNvPr id="140293" name="Rectangle 1029"/>
          <p:cNvSpPr>
            <a:spLocks noChangeArrowheads="1"/>
          </p:cNvSpPr>
          <p:nvPr/>
        </p:nvSpPr>
        <p:spPr bwMode="auto">
          <a:xfrm>
            <a:off x="457200" y="1219200"/>
            <a:ext cx="8382000" cy="4911725"/>
          </a:xfrm>
          <a:prstGeom prst="rect">
            <a:avLst/>
          </a:prstGeom>
          <a:noFill/>
          <a:ln w="12700" cap="sq">
            <a:noFill/>
            <a:miter lim="800000"/>
            <a:headEnd type="none" w="sm" len="sm"/>
            <a:tailEnd type="none" w="sm" len="sm"/>
          </a:ln>
          <a:effectLst>
            <a:outerShdw blurRad="63500" dist="58866" dir="3765876" algn="ctr" rotWithShape="0">
              <a:schemeClr val="bg2">
                <a:alpha val="74998"/>
              </a:schemeClr>
            </a:outerShdw>
          </a:effectLst>
        </p:spPr>
        <p:txBody>
          <a:bodyPr/>
          <a:lstStyle/>
          <a:p>
            <a:pPr marL="342900" indent="-342900" algn="r" defTabSz="914400" rtl="1" fontAlgn="base">
              <a:lnSpc>
                <a:spcPct val="90000"/>
              </a:lnSpc>
              <a:spcBef>
                <a:spcPct val="20000"/>
              </a:spcBef>
              <a:spcAft>
                <a:spcPct val="0"/>
              </a:spcAft>
              <a:buClr>
                <a:srgbClr val="FFFF00"/>
              </a:buClr>
              <a:buSzPct val="75000"/>
              <a:buFont typeface="Wingdings" charset="0"/>
              <a:buChar char="n"/>
              <a:defRPr/>
            </a:pPr>
            <a:r>
              <a:rPr lang="ar-JO" sz="2800" b="1" dirty="0">
                <a:solidFill>
                  <a:srgbClr val="FFFFFF"/>
                </a:solidFill>
                <a:effectLst>
                  <a:outerShdw blurRad="38100" dist="38100" dir="2700000" algn="tl">
                    <a:srgbClr val="000000"/>
                  </a:outerShdw>
                </a:effectLst>
                <a:latin typeface="Arial" charset="0"/>
                <a:ea typeface="ＭＳ Ｐゴシック" charset="0"/>
                <a:cs typeface="Arial" charset="0"/>
              </a:rPr>
              <a:t>هناك مجالان لاهوتيان حيويان لقدرتنا على فهم الرب وخدمته هما علم الخطيئة (دراسة الخطيئة) وعلم الخلاص (دراسة الخلاص). الأول يثبت الحاجة إلى الثاني، أو كما يقول صديقي الإنجيلي بحكمة، "عليك أن تهلكهم قبل أن تخلصهم!" يعتبر المساق مهم للغاية في منهج كلمة الحياة لأنها توضح الحاجة إلى الإنجيل الذي يجب أن نكرز به للأمم وطبيعته.</a:t>
            </a:r>
            <a:endParaRPr lang="en-US" sz="28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3328154031"/>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14400" y="704"/>
            <a:ext cx="7467600" cy="7620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latin typeface="Arial" charset="0"/>
                <a:ea typeface="ＭＳ Ｐゴシック" charset="0"/>
                <a:cs typeface="Arial" charset="0"/>
              </a:rPr>
              <a:t>أهداف المساق</a:t>
            </a:r>
            <a:endParaRPr lang="en-US" altLang="zh-CN" dirty="0">
              <a:solidFill>
                <a:srgbClr val="000090"/>
              </a:solidFill>
              <a:effectLst>
                <a:outerShdw blurRad="38100" dist="38100" dir="2700000" algn="tl">
                  <a:srgbClr val="DDDDDD"/>
                </a:outerShdw>
              </a:effectLst>
              <a:latin typeface="Arial" charset="0"/>
              <a:ea typeface="ＭＳ Ｐゴシック" charset="0"/>
              <a:cs typeface="Arial" charset="0"/>
            </a:endParaRPr>
          </a:p>
        </p:txBody>
      </p:sp>
      <p:sp>
        <p:nvSpPr>
          <p:cNvPr id="550914" name="Text Box 15"/>
          <p:cNvSpPr txBox="1">
            <a:spLocks noChangeArrowheads="1"/>
          </p:cNvSpPr>
          <p:nvPr/>
        </p:nvSpPr>
        <p:spPr bwMode="auto">
          <a:xfrm>
            <a:off x="8578850" y="15240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dirty="0">
                <a:solidFill>
                  <a:srgbClr val="FFFFFF"/>
                </a:solidFill>
                <a:latin typeface="Arial" charset="0"/>
                <a:cs typeface="Arial" charset="0"/>
              </a:rPr>
              <a:t>1</a:t>
            </a:r>
            <a:endParaRPr lang="en-US" dirty="0">
              <a:solidFill>
                <a:srgbClr val="FFFFFF"/>
              </a:solidFill>
              <a:latin typeface="Arial" charset="0"/>
              <a:cs typeface="Arial" charset="0"/>
            </a:endParaRPr>
          </a:p>
        </p:txBody>
      </p:sp>
      <p:sp>
        <p:nvSpPr>
          <p:cNvPr id="14352" name="Rectangle 16"/>
          <p:cNvSpPr>
            <a:spLocks noChangeArrowheads="1"/>
          </p:cNvSpPr>
          <p:nvPr/>
        </p:nvSpPr>
        <p:spPr bwMode="auto">
          <a:xfrm>
            <a:off x="0" y="1359524"/>
            <a:ext cx="9144000" cy="5498475"/>
          </a:xfrm>
          <a:prstGeom prst="rect">
            <a:avLst/>
          </a:prstGeom>
          <a:noFill/>
          <a:ln w="12700" cap="sq">
            <a:noFill/>
            <a:miter lim="800000"/>
            <a:headEnd type="none" w="sm" len="sm"/>
            <a:tailEnd type="none" w="sm" len="sm"/>
          </a:ln>
          <a:effectLst/>
        </p:spPr>
        <p:txBody>
          <a:bodyPr/>
          <a:lstStyle/>
          <a:p>
            <a:pPr algn="r" defTabSz="914400" fontAlgn="base">
              <a:lnSpc>
                <a:spcPct val="90000"/>
              </a:lnSpc>
              <a:spcBef>
                <a:spcPct val="0"/>
              </a:spcBef>
              <a:spcAft>
                <a:spcPct val="0"/>
              </a:spcAft>
              <a:buClr>
                <a:schemeClr val="tx1"/>
              </a:buClr>
              <a:buSzPct val="100000"/>
              <a:defRPr/>
            </a:pPr>
            <a:r>
              <a:rPr lang="ar-JO" altLang="zh-CN" sz="2800" b="1" dirty="0">
                <a:effectLst>
                  <a:outerShdw blurRad="38100" dist="38100" dir="2700000" algn="tl">
                    <a:srgbClr val="000000"/>
                  </a:outerShdw>
                </a:effectLst>
                <a:latin typeface="Arial" charset="0"/>
                <a:ea typeface="ＭＳ Ｐゴシック" charset="0"/>
                <a:cs typeface="Arial" charset="0"/>
              </a:rPr>
              <a:t>1. فهم الطبيعة </a:t>
            </a:r>
            <a:r>
              <a:rPr lang="ar-JO" altLang="zh-CN" sz="2800" b="1" dirty="0">
                <a:solidFill>
                  <a:schemeClr val="tx2"/>
                </a:solidFill>
                <a:effectLst>
                  <a:outerShdw blurRad="38100" dist="38100" dir="2700000" algn="tl">
                    <a:srgbClr val="000000"/>
                  </a:outerShdw>
                </a:effectLst>
                <a:latin typeface="Arial" charset="0"/>
                <a:ea typeface="ＭＳ Ｐゴシック" charset="0"/>
                <a:cs typeface="Arial" charset="0"/>
              </a:rPr>
              <a:t>الأصلية</a:t>
            </a:r>
            <a:r>
              <a:rPr lang="ar-JO" altLang="zh-CN" sz="2800" b="1" dirty="0">
                <a:effectLst>
                  <a:outerShdw blurRad="38100" dist="38100" dir="2700000" algn="tl">
                    <a:srgbClr val="000000"/>
                  </a:outerShdw>
                </a:effectLst>
                <a:latin typeface="Arial" charset="0"/>
                <a:ea typeface="ＭＳ Ｐゴシック" charset="0"/>
                <a:cs typeface="Arial" charset="0"/>
              </a:rPr>
              <a:t> للإنسان في حالته الخالية من الخطية واشتراكه في الحكم مع الله </a:t>
            </a:r>
            <a:endParaRPr lang="en-US" altLang="zh-CN" sz="2800" b="1" dirty="0">
              <a:effectLst>
                <a:outerShdw blurRad="38100" dist="38100" dir="2700000" algn="tl">
                  <a:srgbClr val="000000"/>
                </a:outerShdw>
              </a:effectLst>
              <a:latin typeface="Arial" charset="0"/>
              <a:ea typeface="ＭＳ Ｐゴシック" charset="0"/>
              <a:cs typeface="Arial" charset="0"/>
            </a:endParaRPr>
          </a:p>
          <a:p>
            <a:pPr algn="r" defTabSz="914400" fontAlgn="base">
              <a:lnSpc>
                <a:spcPct val="90000"/>
              </a:lnSpc>
              <a:spcBef>
                <a:spcPct val="0"/>
              </a:spcBef>
              <a:spcAft>
                <a:spcPct val="0"/>
              </a:spcAft>
              <a:buClr>
                <a:schemeClr val="tx1"/>
              </a:buClr>
              <a:buSzPct val="100000"/>
              <a:defRPr/>
            </a:pPr>
            <a:r>
              <a:rPr lang="ar-JO" altLang="zh-CN" sz="2800" b="1" dirty="0">
                <a:effectLst>
                  <a:outerShdw blurRad="38100" dist="38100" dir="2700000" algn="tl">
                    <a:srgbClr val="000000"/>
                  </a:outerShdw>
                </a:effectLst>
                <a:latin typeface="Arial" charset="0"/>
                <a:ea typeface="ＭＳ Ｐゴシック" charset="0"/>
                <a:cs typeface="Arial" charset="0"/>
              </a:rPr>
              <a:t>2. تفسير تأثير </a:t>
            </a:r>
            <a:r>
              <a:rPr lang="ar-JO" altLang="zh-CN" sz="2800" b="1" dirty="0">
                <a:solidFill>
                  <a:schemeClr val="tx2"/>
                </a:solidFill>
                <a:effectLst>
                  <a:outerShdw blurRad="38100" dist="38100" dir="2700000" algn="tl">
                    <a:srgbClr val="000000"/>
                  </a:outerShdw>
                </a:effectLst>
                <a:latin typeface="Arial" charset="0"/>
                <a:ea typeface="ＭＳ Ｐゴシック" charset="0"/>
                <a:cs typeface="Arial" charset="0"/>
              </a:rPr>
              <a:t>سقوط</a:t>
            </a:r>
            <a:r>
              <a:rPr lang="ar-JO" altLang="zh-CN" sz="2800" b="1" dirty="0">
                <a:effectLst>
                  <a:outerShdw blurRad="38100" dist="38100" dir="2700000" algn="tl">
                    <a:srgbClr val="000000"/>
                  </a:outerShdw>
                </a:effectLst>
                <a:latin typeface="Arial" charset="0"/>
                <a:ea typeface="ＭＳ Ｐゴシック" charset="0"/>
                <a:cs typeface="Arial" charset="0"/>
              </a:rPr>
              <a:t> الإنسان على الحالة البشرية</a:t>
            </a:r>
            <a:endParaRPr lang="en-US" altLang="zh-CN" sz="2800" b="1" dirty="0">
              <a:effectLst>
                <a:outerShdw blurRad="38100" dist="38100" dir="2700000" algn="tl">
                  <a:srgbClr val="000000"/>
                </a:outerShdw>
              </a:effectLst>
              <a:latin typeface="Arial" charset="0"/>
              <a:ea typeface="ＭＳ Ｐゴシック" charset="0"/>
              <a:cs typeface="Arial" charset="0"/>
            </a:endParaRPr>
          </a:p>
          <a:p>
            <a:pPr algn="r" defTabSz="914400" fontAlgn="base">
              <a:lnSpc>
                <a:spcPct val="90000"/>
              </a:lnSpc>
              <a:spcBef>
                <a:spcPct val="0"/>
              </a:spcBef>
              <a:spcAft>
                <a:spcPct val="0"/>
              </a:spcAft>
              <a:buClr>
                <a:schemeClr val="tx1"/>
              </a:buClr>
              <a:buSzPct val="100000"/>
              <a:defRPr/>
            </a:pPr>
            <a:r>
              <a:rPr lang="ar-JO" altLang="zh-CN" sz="2800" b="1" dirty="0">
                <a:effectLst>
                  <a:outerShdw blurRad="38100" dist="38100" dir="2700000" algn="tl">
                    <a:srgbClr val="000000"/>
                  </a:outerShdw>
                </a:effectLst>
                <a:latin typeface="Arial" charset="0"/>
                <a:ea typeface="ＭＳ Ｐゴシック" charset="0"/>
                <a:cs typeface="Arial" charset="0"/>
              </a:rPr>
              <a:t>3. مشاهدة </a:t>
            </a:r>
            <a:r>
              <a:rPr lang="ar-JO" altLang="zh-CN" sz="2800" b="1" dirty="0">
                <a:solidFill>
                  <a:schemeClr val="tx2"/>
                </a:solidFill>
                <a:effectLst>
                  <a:outerShdw blurRad="38100" dist="38100" dir="2700000" algn="tl">
                    <a:srgbClr val="000000"/>
                  </a:outerShdw>
                </a:effectLst>
                <a:latin typeface="Arial" charset="0"/>
                <a:ea typeface="ＭＳ Ｐゴシック" charset="0"/>
                <a:cs typeface="Arial" charset="0"/>
              </a:rPr>
              <a:t>خطة</a:t>
            </a:r>
            <a:r>
              <a:rPr lang="ar-JO" altLang="zh-CN" sz="2800" b="1" dirty="0">
                <a:effectLst>
                  <a:outerShdw blurRad="38100" dist="38100" dir="2700000" algn="tl">
                    <a:srgbClr val="000000"/>
                  </a:outerShdw>
                </a:effectLst>
                <a:latin typeface="Arial" charset="0"/>
                <a:ea typeface="ＭＳ Ｐゴシック" charset="0"/>
                <a:cs typeface="Arial" charset="0"/>
              </a:rPr>
              <a:t> الله التدريجية لإنقاذنا من المأزق </a:t>
            </a:r>
            <a:endParaRPr lang="en-US" altLang="zh-CN" sz="2800" b="1" dirty="0">
              <a:effectLst>
                <a:outerShdw blurRad="38100" dist="38100" dir="2700000" algn="tl">
                  <a:srgbClr val="000000"/>
                </a:outerShdw>
              </a:effectLst>
              <a:latin typeface="Arial" charset="0"/>
              <a:ea typeface="ＭＳ Ｐゴシック" charset="0"/>
              <a:cs typeface="Arial" charset="0"/>
            </a:endParaRPr>
          </a:p>
          <a:p>
            <a:pPr algn="r" defTabSz="914400" fontAlgn="base">
              <a:lnSpc>
                <a:spcPct val="90000"/>
              </a:lnSpc>
              <a:spcBef>
                <a:spcPct val="0"/>
              </a:spcBef>
              <a:spcAft>
                <a:spcPct val="0"/>
              </a:spcAft>
              <a:buClr>
                <a:schemeClr val="tx1"/>
              </a:buClr>
              <a:buSzPct val="100000"/>
              <a:defRPr/>
            </a:pPr>
            <a:r>
              <a:rPr lang="ar-JO" altLang="zh-CN" sz="2800" b="1" dirty="0">
                <a:effectLst>
                  <a:outerShdw blurRad="38100" dist="38100" dir="2700000" algn="tl">
                    <a:srgbClr val="000000"/>
                  </a:outerShdw>
                </a:effectLst>
                <a:latin typeface="Arial" charset="0"/>
                <a:ea typeface="ＭＳ Ｐゴシック" charset="0"/>
                <a:cs typeface="Arial" charset="0"/>
              </a:rPr>
              <a:t>4. نقد </a:t>
            </a:r>
            <a:r>
              <a:rPr lang="ar-JO" altLang="zh-CN" sz="2800" b="1" dirty="0">
                <a:solidFill>
                  <a:schemeClr val="tx2"/>
                </a:solidFill>
                <a:effectLst>
                  <a:outerShdw blurRad="38100" dist="38100" dir="2700000" algn="tl">
                    <a:srgbClr val="000000"/>
                  </a:outerShdw>
                </a:effectLst>
                <a:latin typeface="Arial" charset="0"/>
                <a:ea typeface="ＭＳ Ｐゴシック" charset="0"/>
                <a:cs typeface="Arial" charset="0"/>
              </a:rPr>
              <a:t>المناهج</a:t>
            </a:r>
            <a:r>
              <a:rPr lang="ar-JO" altLang="zh-CN" sz="2800" b="1" dirty="0">
                <a:effectLst>
                  <a:outerShdw blurRad="38100" dist="38100" dir="2700000" algn="tl">
                    <a:srgbClr val="000000"/>
                  </a:outerShdw>
                </a:effectLst>
                <a:latin typeface="Arial" charset="0"/>
                <a:ea typeface="ＭＳ Ｐゴシック" charset="0"/>
                <a:cs typeface="Arial" charset="0"/>
              </a:rPr>
              <a:t> التفسيرية الثلاثة للخلاص : الكالفينية (الإصلاحية)، الأرمينية (الوسلية) والكالفينية المعدلة (الشركاء)</a:t>
            </a:r>
            <a:endParaRPr lang="en-US" altLang="zh-CN" sz="2800" b="1" dirty="0">
              <a:effectLst>
                <a:outerShdw blurRad="38100" dist="38100" dir="2700000" algn="tl">
                  <a:srgbClr val="000000"/>
                </a:outerShdw>
              </a:effectLst>
              <a:latin typeface="Arial" charset="0"/>
              <a:ea typeface="ＭＳ Ｐゴシック" charset="0"/>
              <a:cs typeface="Arial" charset="0"/>
            </a:endParaRPr>
          </a:p>
          <a:p>
            <a:pPr algn="r" defTabSz="914400" fontAlgn="base">
              <a:lnSpc>
                <a:spcPct val="90000"/>
              </a:lnSpc>
              <a:spcBef>
                <a:spcPct val="0"/>
              </a:spcBef>
              <a:spcAft>
                <a:spcPct val="0"/>
              </a:spcAft>
              <a:buClr>
                <a:schemeClr val="tx1"/>
              </a:buClr>
              <a:buSzPct val="100000"/>
              <a:defRPr/>
            </a:pPr>
            <a:r>
              <a:rPr lang="ar-JO" altLang="zh-CN" sz="2800" b="1" dirty="0">
                <a:effectLst>
                  <a:outerShdw blurRad="38100" dist="38100" dir="2700000" algn="tl">
                    <a:srgbClr val="000000"/>
                  </a:outerShdw>
                </a:effectLst>
                <a:latin typeface="Arial" charset="0"/>
                <a:ea typeface="ＭＳ Ｐゴシック" charset="0"/>
                <a:cs typeface="Arial" charset="0"/>
              </a:rPr>
              <a:t>5. الشعور </a:t>
            </a:r>
            <a:r>
              <a:rPr lang="ar-JO" altLang="zh-CN" sz="2800" b="1" dirty="0">
                <a:solidFill>
                  <a:schemeClr val="tx2"/>
                </a:solidFill>
                <a:effectLst>
                  <a:outerShdw blurRad="38100" dist="38100" dir="2700000" algn="tl">
                    <a:srgbClr val="000000"/>
                  </a:outerShdw>
                </a:effectLst>
                <a:latin typeface="Arial" charset="0"/>
                <a:ea typeface="ＭＳ Ｐゴシック" charset="0"/>
                <a:cs typeface="Arial" charset="0"/>
              </a:rPr>
              <a:t>بالخشية</a:t>
            </a:r>
            <a:r>
              <a:rPr lang="ar-JO" altLang="zh-CN" sz="2800" b="1" dirty="0">
                <a:effectLst>
                  <a:outerShdw blurRad="38100" dist="38100" dir="2700000" algn="tl">
                    <a:srgbClr val="000000"/>
                  </a:outerShdw>
                </a:effectLst>
                <a:latin typeface="Arial" charset="0"/>
                <a:ea typeface="ＭＳ Ｐゴシック" charset="0"/>
                <a:cs typeface="Arial" charset="0"/>
              </a:rPr>
              <a:t> من مجد السماء وامتياز أن تكون السماء هي وطننا المستقبلي</a:t>
            </a:r>
            <a:endParaRPr lang="en-US" altLang="zh-CN" sz="2800" b="1" dirty="0">
              <a:effectLst>
                <a:outerShdw blurRad="38100" dist="38100" dir="2700000" algn="tl">
                  <a:srgbClr val="000000"/>
                </a:outerShdw>
              </a:effectLst>
              <a:latin typeface="Arial" charset="0"/>
              <a:ea typeface="ＭＳ Ｐゴシック" charset="0"/>
              <a:cs typeface="Arial" charset="0"/>
            </a:endParaRPr>
          </a:p>
          <a:p>
            <a:pPr algn="r" defTabSz="914400" fontAlgn="base">
              <a:lnSpc>
                <a:spcPct val="90000"/>
              </a:lnSpc>
              <a:spcBef>
                <a:spcPct val="0"/>
              </a:spcBef>
              <a:spcAft>
                <a:spcPct val="0"/>
              </a:spcAft>
              <a:buClr>
                <a:schemeClr val="tx1"/>
              </a:buClr>
              <a:buSzPct val="100000"/>
              <a:defRPr/>
            </a:pPr>
            <a:r>
              <a:rPr lang="ar-JO" sz="2800" b="1" dirty="0">
                <a:effectLst>
                  <a:outerShdw blurRad="38100" dist="38100" dir="2700000" algn="tl">
                    <a:srgbClr val="000000"/>
                  </a:outerShdw>
                </a:effectLst>
                <a:latin typeface="Arial" charset="0"/>
                <a:ea typeface="ＭＳ Ｐゴシック" charset="0"/>
                <a:cs typeface="Arial" charset="0"/>
              </a:rPr>
              <a:t>6. عمل أي </a:t>
            </a:r>
            <a:r>
              <a:rPr lang="ar-JO" sz="2800" b="1" dirty="0">
                <a:solidFill>
                  <a:schemeClr val="tx2"/>
                </a:solidFill>
                <a:effectLst>
                  <a:outerShdw blurRad="38100" dist="38100" dir="2700000" algn="tl">
                    <a:srgbClr val="000000"/>
                  </a:outerShdw>
                </a:effectLst>
                <a:latin typeface="Arial" charset="0"/>
                <a:ea typeface="ＭＳ Ｐゴシック" charset="0"/>
                <a:cs typeface="Arial" charset="0"/>
              </a:rPr>
              <a:t>تغييرات</a:t>
            </a:r>
            <a:r>
              <a:rPr lang="ar-JO" sz="2800" b="1" dirty="0">
                <a:effectLst>
                  <a:outerShdw blurRad="38100" dist="38100" dir="2700000" algn="tl">
                    <a:srgbClr val="000000"/>
                  </a:outerShdw>
                </a:effectLst>
                <a:latin typeface="Arial" charset="0"/>
                <a:ea typeface="ＭＳ Ｐゴシック" charset="0"/>
                <a:cs typeface="Arial" charset="0"/>
              </a:rPr>
              <a:t> ضرورية في حياتنا لنظهر قدامه بلا خجل</a:t>
            </a:r>
            <a:endParaRPr lang="en-US" sz="2800" b="1" dirty="0">
              <a:effectLst>
                <a:outerShdw blurRad="38100" dist="38100" dir="2700000" algn="tl">
                  <a:srgbClr val="000000"/>
                </a:outerShdw>
              </a:effectLst>
              <a:latin typeface="Arial" charset="0"/>
              <a:ea typeface="ＭＳ Ｐゴシック" charset="0"/>
              <a:cs typeface="Arial" charset="0"/>
            </a:endParaRPr>
          </a:p>
        </p:txBody>
      </p:sp>
      <p:sp>
        <p:nvSpPr>
          <p:cNvPr id="5" name="Rectangle 16"/>
          <p:cNvSpPr>
            <a:spLocks noChangeArrowheads="1"/>
          </p:cNvSpPr>
          <p:nvPr/>
        </p:nvSpPr>
        <p:spPr bwMode="auto">
          <a:xfrm>
            <a:off x="0" y="843581"/>
            <a:ext cx="9144000" cy="462319"/>
          </a:xfrm>
          <a:prstGeom prst="rect">
            <a:avLst/>
          </a:prstGeom>
          <a:noFill/>
          <a:ln w="12700" cap="sq">
            <a:noFill/>
            <a:miter lim="800000"/>
            <a:headEnd type="none" w="sm" len="sm"/>
            <a:tailEnd type="none" w="sm" len="sm"/>
          </a:ln>
          <a:effectLst/>
        </p:spPr>
        <p:txBody>
          <a:bodyPr/>
          <a:lstStyle/>
          <a:p>
            <a:pPr marL="609600" indent="-609600" algn="ctr" defTabSz="914400" fontAlgn="base">
              <a:lnSpc>
                <a:spcPct val="90000"/>
              </a:lnSpc>
              <a:spcBef>
                <a:spcPct val="0"/>
              </a:spcBef>
              <a:spcAft>
                <a:spcPct val="0"/>
              </a:spcAft>
              <a:buClr>
                <a:srgbClr val="FFFF00"/>
              </a:buClr>
              <a:buSzPct val="75000"/>
              <a:buFont typeface="Wingdings" charset="0"/>
              <a:buNone/>
              <a:defRPr/>
            </a:pPr>
            <a:r>
              <a:rPr lang="ar-JO" sz="2400" b="1" i="1" dirty="0">
                <a:effectLst>
                  <a:outerShdw blurRad="38100" dist="38100" dir="2700000" algn="tl">
                    <a:srgbClr val="000000"/>
                  </a:outerShdw>
                </a:effectLst>
                <a:latin typeface="Arial" charset="0"/>
                <a:ea typeface="ＭＳ Ｐゴシック" charset="0"/>
                <a:cs typeface="Arial" charset="0"/>
              </a:rPr>
              <a:t>في نهاية هذا</a:t>
            </a:r>
            <a:r>
              <a:rPr lang="ar-JO" sz="2400" b="1" i="1" u="sng" dirty="0">
                <a:effectLst>
                  <a:outerShdw blurRad="38100" dist="38100" dir="2700000" algn="tl">
                    <a:srgbClr val="000000"/>
                  </a:outerShdw>
                </a:effectLst>
                <a:latin typeface="Arial" charset="0"/>
                <a:ea typeface="ＭＳ Ｐゴシック" charset="0"/>
                <a:cs typeface="Arial" charset="0"/>
              </a:rPr>
              <a:t> المساق </a:t>
            </a:r>
            <a:r>
              <a:rPr lang="ar-JO" sz="2400" b="1" i="1" dirty="0">
                <a:effectLst>
                  <a:outerShdw blurRad="38100" dist="38100" dir="2700000" algn="tl">
                    <a:srgbClr val="000000"/>
                  </a:outerShdw>
                </a:effectLst>
                <a:latin typeface="Arial" charset="0"/>
                <a:ea typeface="ＭＳ Ｐゴシック" charset="0"/>
                <a:cs typeface="Arial" charset="0"/>
              </a:rPr>
              <a:t>عليك أن تكون قادراً على ...</a:t>
            </a:r>
            <a:endParaRPr lang="en-US" sz="2800" b="1" i="1"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1036206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52">
                                            <p:txEl>
                                              <p:pRg st="0" end="0"/>
                                            </p:txEl>
                                          </p:spTgt>
                                        </p:tgtEl>
                                        <p:attrNameLst>
                                          <p:attrName>style.visibility</p:attrName>
                                        </p:attrNameLst>
                                      </p:cBhvr>
                                      <p:to>
                                        <p:strVal val="visible"/>
                                      </p:to>
                                    </p:set>
                                    <p:anim calcmode="lin" valueType="num">
                                      <p:cBhvr additive="base">
                                        <p:cTn id="13" dur="500" fill="hold"/>
                                        <p:tgtEl>
                                          <p:spTgt spid="1435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52">
                                            <p:txEl>
                                              <p:pRg st="1" end="1"/>
                                            </p:txEl>
                                          </p:spTgt>
                                        </p:tgtEl>
                                        <p:attrNameLst>
                                          <p:attrName>style.visibility</p:attrName>
                                        </p:attrNameLst>
                                      </p:cBhvr>
                                      <p:to>
                                        <p:strVal val="visible"/>
                                      </p:to>
                                    </p:set>
                                    <p:anim calcmode="lin" valueType="num">
                                      <p:cBhvr additive="base">
                                        <p:cTn id="19" dur="500" fill="hold"/>
                                        <p:tgtEl>
                                          <p:spTgt spid="1435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5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352">
                                            <p:txEl>
                                              <p:pRg st="2" end="2"/>
                                            </p:txEl>
                                          </p:spTgt>
                                        </p:tgtEl>
                                        <p:attrNameLst>
                                          <p:attrName>style.visibility</p:attrName>
                                        </p:attrNameLst>
                                      </p:cBhvr>
                                      <p:to>
                                        <p:strVal val="visible"/>
                                      </p:to>
                                    </p:set>
                                    <p:anim calcmode="lin" valueType="num">
                                      <p:cBhvr additive="base">
                                        <p:cTn id="25" dur="500" fill="hold"/>
                                        <p:tgtEl>
                                          <p:spTgt spid="1435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5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352">
                                            <p:txEl>
                                              <p:pRg st="3" end="3"/>
                                            </p:txEl>
                                          </p:spTgt>
                                        </p:tgtEl>
                                        <p:attrNameLst>
                                          <p:attrName>style.visibility</p:attrName>
                                        </p:attrNameLst>
                                      </p:cBhvr>
                                      <p:to>
                                        <p:strVal val="visible"/>
                                      </p:to>
                                    </p:set>
                                    <p:anim calcmode="lin" valueType="num">
                                      <p:cBhvr additive="base">
                                        <p:cTn id="31" dur="500" fill="hold"/>
                                        <p:tgtEl>
                                          <p:spTgt spid="1435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35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352">
                                            <p:txEl>
                                              <p:pRg st="4" end="4"/>
                                            </p:txEl>
                                          </p:spTgt>
                                        </p:tgtEl>
                                        <p:attrNameLst>
                                          <p:attrName>style.visibility</p:attrName>
                                        </p:attrNameLst>
                                      </p:cBhvr>
                                      <p:to>
                                        <p:strVal val="visible"/>
                                      </p:to>
                                    </p:set>
                                    <p:anim calcmode="lin" valueType="num">
                                      <p:cBhvr additive="base">
                                        <p:cTn id="37" dur="500" fill="hold"/>
                                        <p:tgtEl>
                                          <p:spTgt spid="1435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35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352">
                                            <p:txEl>
                                              <p:pRg st="5" end="5"/>
                                            </p:txEl>
                                          </p:spTgt>
                                        </p:tgtEl>
                                        <p:attrNameLst>
                                          <p:attrName>style.visibility</p:attrName>
                                        </p:attrNameLst>
                                      </p:cBhvr>
                                      <p:to>
                                        <p:strVal val="visible"/>
                                      </p:to>
                                    </p:set>
                                    <p:anim calcmode="lin" valueType="num">
                                      <p:cBhvr additive="base">
                                        <p:cTn id="43" dur="500" fill="hold"/>
                                        <p:tgtEl>
                                          <p:spTgt spid="14352">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35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build="p"/>
      <p:bldP spid="5"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7" name="Group 26"/>
          <p:cNvGrpSpPr>
            <a:grpSpLocks/>
          </p:cNvGrpSpPr>
          <p:nvPr/>
        </p:nvGrpSpPr>
        <p:grpSpPr bwMode="auto">
          <a:xfrm rot="5858594">
            <a:off x="3548856" y="2234407"/>
            <a:ext cx="2227263" cy="2559050"/>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
        <p:nvSpPr>
          <p:cNvPr id="361477" name="Rectangle 5"/>
          <p:cNvSpPr>
            <a:spLocks noGrp="1" noChangeArrowheads="1"/>
          </p:cNvSpPr>
          <p:nvPr>
            <p:ph type="title"/>
          </p:nvPr>
        </p:nvSpPr>
        <p:spPr>
          <a:xfrm>
            <a:off x="-71438" y="5943600"/>
            <a:ext cx="9251951" cy="990600"/>
          </a:xfrm>
          <a:solidFill>
            <a:schemeClr val="bg1">
              <a:lumMod val="75000"/>
            </a:schemeClr>
          </a:solidFill>
        </p:spPr>
        <p:txBody>
          <a:bodyPr/>
          <a:lstStyle/>
          <a:p>
            <a:pPr rtl="1" eaLnBrk="1" hangingPunct="1">
              <a:defRPr/>
            </a:pPr>
            <a:r>
              <a:rPr lang="ar-JO" sz="4000" b="1" dirty="0">
                <a:latin typeface="Traditional Arabic" panose="02020603050405020304" pitchFamily="18" charset="-78"/>
                <a:cs typeface="Traditional Arabic" panose="02020603050405020304" pitchFamily="18" charset="-78"/>
              </a:rPr>
              <a:t>يدرس في مدرسة المجتمع الدوليَّة الآن أكثر من 400 طالب</a:t>
            </a:r>
            <a:endParaRPr lang="en-US" sz="4000" b="1" dirty="0">
              <a:latin typeface="Traditional Arabic" panose="02020603050405020304" pitchFamily="18" charset="-78"/>
              <a:cs typeface="Traditional Arabic" panose="02020603050405020304" pitchFamily="18" charset="-78"/>
            </a:endParaRP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
        <p:nvSpPr>
          <p:cNvPr id="361485" name="Text Box 13"/>
          <p:cNvSpPr txBox="1">
            <a:spLocks noChangeArrowheads="1"/>
          </p:cNvSpPr>
          <p:nvPr/>
        </p:nvSpPr>
        <p:spPr bwMode="auto">
          <a:xfrm>
            <a:off x="3635375" y="275907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اليابان</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61489" name="Text Box 17"/>
          <p:cNvSpPr txBox="1">
            <a:spLocks noChangeArrowheads="1"/>
          </p:cNvSpPr>
          <p:nvPr/>
        </p:nvSpPr>
        <p:spPr bwMode="auto">
          <a:xfrm>
            <a:off x="5829300" y="2990850"/>
            <a:ext cx="1446213"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أمريكا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61491" name="Text Box 19"/>
          <p:cNvSpPr txBox="1">
            <a:spLocks noChangeArrowheads="1"/>
          </p:cNvSpPr>
          <p:nvPr/>
        </p:nvSpPr>
        <p:spPr bwMode="auto">
          <a:xfrm>
            <a:off x="1638300" y="339248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الهند</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61493" name="Text Box 21"/>
          <p:cNvSpPr txBox="1">
            <a:spLocks noChangeArrowheads="1"/>
          </p:cNvSpPr>
          <p:nvPr/>
        </p:nvSpPr>
        <p:spPr bwMode="auto">
          <a:xfrm>
            <a:off x="3267075" y="237172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كوريا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61500" name="Text Box 28"/>
          <p:cNvSpPr txBox="1">
            <a:spLocks noChangeArrowheads="1"/>
          </p:cNvSpPr>
          <p:nvPr/>
        </p:nvSpPr>
        <p:spPr bwMode="auto">
          <a:xfrm>
            <a:off x="2651125" y="4025900"/>
            <a:ext cx="1676400" cy="366713"/>
          </a:xfrm>
          <a:prstGeom prst="rect">
            <a:avLst/>
          </a:prstGeom>
          <a:solidFill>
            <a:schemeClr val="accent5">
              <a:lumMod val="25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ICS</a:t>
            </a:r>
          </a:p>
        </p:txBody>
      </p:sp>
      <p:sp>
        <p:nvSpPr>
          <p:cNvPr id="361496" name="Text Box 24"/>
          <p:cNvSpPr txBox="1">
            <a:spLocks noChangeArrowheads="1"/>
          </p:cNvSpPr>
          <p:nvPr/>
        </p:nvSpPr>
        <p:spPr bwMode="auto">
          <a:xfrm>
            <a:off x="3140075" y="3209925"/>
            <a:ext cx="14478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تايلاند</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3" name="Text Box 17"/>
          <p:cNvSpPr txBox="1">
            <a:spLocks noChangeArrowheads="1"/>
          </p:cNvSpPr>
          <p:nvPr/>
        </p:nvSpPr>
        <p:spPr bwMode="auto">
          <a:xfrm>
            <a:off x="2682875" y="441007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أندونيسيا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 name="Text Box 13"/>
          <p:cNvSpPr txBox="1">
            <a:spLocks noChangeArrowheads="1"/>
          </p:cNvSpPr>
          <p:nvPr/>
        </p:nvSpPr>
        <p:spPr bwMode="auto">
          <a:xfrm>
            <a:off x="444500" y="2576513"/>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سويسرا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2" name="Text Box 13"/>
          <p:cNvSpPr txBox="1">
            <a:spLocks noChangeArrowheads="1"/>
          </p:cNvSpPr>
          <p:nvPr/>
        </p:nvSpPr>
        <p:spPr bwMode="auto">
          <a:xfrm>
            <a:off x="0" y="2058988"/>
            <a:ext cx="1349375"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المملكة المتحدة</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4" name="Text Box 17"/>
          <p:cNvSpPr txBox="1">
            <a:spLocks noChangeArrowheads="1"/>
          </p:cNvSpPr>
          <p:nvPr/>
        </p:nvSpPr>
        <p:spPr bwMode="auto">
          <a:xfrm>
            <a:off x="3082925" y="477678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استراليا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6" name="Text Box 17"/>
          <p:cNvSpPr txBox="1">
            <a:spLocks noChangeArrowheads="1"/>
          </p:cNvSpPr>
          <p:nvPr/>
        </p:nvSpPr>
        <p:spPr bwMode="auto">
          <a:xfrm>
            <a:off x="6196013" y="3581400"/>
            <a:ext cx="1446212"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المكسيك</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3" name="Text Box 17"/>
          <p:cNvSpPr txBox="1">
            <a:spLocks noChangeArrowheads="1"/>
          </p:cNvSpPr>
          <p:nvPr/>
        </p:nvSpPr>
        <p:spPr bwMode="auto">
          <a:xfrm>
            <a:off x="6732588" y="4135438"/>
            <a:ext cx="14478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فنزويلا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4" name="Text Box 17"/>
          <p:cNvSpPr txBox="1">
            <a:spLocks noChangeArrowheads="1"/>
          </p:cNvSpPr>
          <p:nvPr/>
        </p:nvSpPr>
        <p:spPr bwMode="auto">
          <a:xfrm>
            <a:off x="627063" y="4776788"/>
            <a:ext cx="1446212"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جنوب أفريقيا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5" name="Text Box 19"/>
          <p:cNvSpPr txBox="1">
            <a:spLocks noChangeArrowheads="1"/>
          </p:cNvSpPr>
          <p:nvPr/>
        </p:nvSpPr>
        <p:spPr bwMode="auto">
          <a:xfrm>
            <a:off x="444500" y="2990850"/>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إيطاليا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6" name="Text Box 17"/>
          <p:cNvSpPr txBox="1">
            <a:spLocks noChangeArrowheads="1"/>
          </p:cNvSpPr>
          <p:nvPr/>
        </p:nvSpPr>
        <p:spPr bwMode="auto">
          <a:xfrm>
            <a:off x="7121525" y="4605338"/>
            <a:ext cx="14478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البرازيل</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5" name="Picture 4"/>
          <p:cNvPicPr>
            <a:picLocks noChangeAspect="1"/>
          </p:cNvPicPr>
          <p:nvPr/>
        </p:nvPicPr>
        <p:blipFill>
          <a:blip r:embed="rId4"/>
          <a:stretch>
            <a:fillRect/>
          </a:stretch>
        </p:blipFill>
        <p:spPr>
          <a:xfrm>
            <a:off x="338955" y="23515"/>
            <a:ext cx="1800226"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8" y="2054176"/>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السويد</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7" name="Picture 6"/>
          <p:cNvPicPr>
            <a:picLocks noChangeAspect="1"/>
          </p:cNvPicPr>
          <p:nvPr/>
        </p:nvPicPr>
        <p:blipFill>
          <a:blip r:embed="rId5"/>
          <a:stretch>
            <a:fillRect/>
          </a:stretch>
        </p:blipFill>
        <p:spPr>
          <a:xfrm>
            <a:off x="5811589" y="23515"/>
            <a:ext cx="2936875" cy="1954212"/>
          </a:xfrm>
          <a:prstGeom prst="rect">
            <a:avLst/>
          </a:prstGeom>
          <a:ln w="76200" cmpd="sng">
            <a:solidFill>
              <a:schemeClr val="bg1">
                <a:lumMod val="75000"/>
              </a:schemeClr>
            </a:solidFill>
          </a:ln>
        </p:spPr>
      </p:pic>
      <p:pic>
        <p:nvPicPr>
          <p:cNvPr id="4" name="Picture 3"/>
          <p:cNvPicPr>
            <a:picLocks noChangeAspect="1"/>
          </p:cNvPicPr>
          <p:nvPr/>
        </p:nvPicPr>
        <p:blipFill>
          <a:blip r:embed="rId6"/>
          <a:stretch>
            <a:fillRect/>
          </a:stretch>
        </p:blipFill>
        <p:spPr>
          <a:xfrm>
            <a:off x="2211189" y="23515"/>
            <a:ext cx="3528392" cy="1922446"/>
          </a:xfrm>
          <a:prstGeom prst="rect">
            <a:avLst/>
          </a:prstGeom>
          <a:ln w="57150" cmpd="sng">
            <a:solidFill>
              <a:srgbClr val="000090"/>
            </a:solidFill>
          </a:ln>
        </p:spPr>
      </p:pic>
    </p:spTree>
    <p:extLst>
      <p:ext uri="{BB962C8B-B14F-4D97-AF65-F5344CB8AC3E}">
        <p14:creationId xmlns:p14="http://schemas.microsoft.com/office/powerpoint/2010/main" val="18470764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635375" y="228600"/>
            <a:ext cx="4751388" cy="21209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latin typeface="Arial" charset="0"/>
                <a:ea typeface="ＭＳ Ｐゴシック" charset="0"/>
                <a:cs typeface="Arial" charset="0"/>
              </a:rPr>
              <a:t>متطلبات</a:t>
            </a:r>
            <a:br>
              <a:rPr lang="ar-JO" altLang="zh-CN" dirty="0">
                <a:solidFill>
                  <a:srgbClr val="000090"/>
                </a:solidFill>
                <a:effectLst>
                  <a:outerShdw blurRad="38100" dist="38100" dir="2700000" algn="tl">
                    <a:srgbClr val="DDDDDD"/>
                  </a:outerShdw>
                </a:effectLst>
                <a:latin typeface="Arial" charset="0"/>
                <a:ea typeface="ＭＳ Ｐゴシック" charset="0"/>
                <a:cs typeface="Arial" charset="0"/>
              </a:rPr>
            </a:br>
            <a:r>
              <a:rPr lang="ar-JO" altLang="zh-CN" dirty="0">
                <a:solidFill>
                  <a:srgbClr val="000090"/>
                </a:solidFill>
                <a:effectLst>
                  <a:outerShdw blurRad="38100" dist="38100" dir="2700000" algn="tl">
                    <a:srgbClr val="DDDDDD"/>
                  </a:outerShdw>
                </a:effectLst>
                <a:latin typeface="Arial" charset="0"/>
                <a:ea typeface="ＭＳ Ｐゴシック" charset="0"/>
                <a:cs typeface="Arial" charset="0"/>
              </a:rPr>
              <a:t>المساق</a:t>
            </a:r>
            <a:endParaRPr lang="en-US" altLang="zh-CN" dirty="0">
              <a:solidFill>
                <a:srgbClr val="000090"/>
              </a:solidFill>
              <a:effectLst>
                <a:outerShdw blurRad="38100" dist="38100" dir="2700000" algn="tl">
                  <a:srgbClr val="DDDDDD"/>
                </a:outerShdw>
              </a:effectLst>
              <a:latin typeface="Arial" charset="0"/>
              <a:ea typeface="ＭＳ Ｐゴシック" charset="0"/>
              <a:cs typeface="Arial" charset="0"/>
            </a:endParaRPr>
          </a:p>
        </p:txBody>
      </p:sp>
      <p:sp>
        <p:nvSpPr>
          <p:cNvPr id="15364" name="Text Box 4"/>
          <p:cNvSpPr txBox="1">
            <a:spLocks noChangeArrowheads="1"/>
          </p:cNvSpPr>
          <p:nvPr/>
        </p:nvSpPr>
        <p:spPr bwMode="auto">
          <a:xfrm>
            <a:off x="8597080" y="152400"/>
            <a:ext cx="355837" cy="461665"/>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defTabSz="914400" fontAlgn="base">
              <a:spcBef>
                <a:spcPct val="0"/>
              </a:spcBef>
              <a:spcAft>
                <a:spcPct val="0"/>
              </a:spcAft>
              <a:defRPr/>
            </a:pPr>
            <a:r>
              <a:rPr lang="ar-JO" sz="2400" b="1" dirty="0">
                <a:solidFill>
                  <a:srgbClr val="FFFFFF"/>
                </a:solidFill>
                <a:latin typeface="Arial"/>
                <a:ea typeface="ＭＳ Ｐゴシック" charset="0"/>
                <a:cs typeface="Arial"/>
              </a:rPr>
              <a:t>5</a:t>
            </a:r>
            <a:endParaRPr lang="en-US" sz="2400" b="1" dirty="0">
              <a:solidFill>
                <a:srgbClr val="FFFFFF"/>
              </a:solidFill>
              <a:latin typeface="Arial"/>
              <a:ea typeface="ＭＳ Ｐゴシック" charset="0"/>
              <a:cs typeface="Arial"/>
            </a:endParaRPr>
          </a:p>
        </p:txBody>
      </p:sp>
      <p:pic>
        <p:nvPicPr>
          <p:cNvPr id="558083" name="Picture 5" descr="Camel"/>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152400" y="152400"/>
            <a:ext cx="3505200" cy="2336800"/>
          </a:xfrm>
          <a:noFill/>
          <a:extLst>
            <a:ext uri="{909E8E84-426E-40dd-AFC4-6F175D3DCCD1}">
              <a14:hiddenFill xmlns:a14="http://schemas.microsoft.com/office/drawing/2010/main" xmlns="">
                <a:solidFill>
                  <a:srgbClr val="FFFFFF"/>
                </a:solidFill>
              </a14:hiddenFill>
            </a:ext>
          </a:extLst>
        </p:spPr>
      </p:pic>
      <p:sp>
        <p:nvSpPr>
          <p:cNvPr id="15367" name="Rectangle 7"/>
          <p:cNvSpPr>
            <a:spLocks noChangeArrowheads="1"/>
          </p:cNvSpPr>
          <p:nvPr/>
        </p:nvSpPr>
        <p:spPr bwMode="auto">
          <a:xfrm>
            <a:off x="304800" y="2819400"/>
            <a:ext cx="8333933" cy="3429000"/>
          </a:xfrm>
          <a:prstGeom prst="rect">
            <a:avLst/>
          </a:prstGeom>
          <a:noFill/>
          <a:ln w="12700" cap="sq">
            <a:noFill/>
            <a:miter lim="800000"/>
            <a:headEnd type="none" w="sm" len="sm"/>
            <a:tailEnd type="none" w="sm" len="sm"/>
          </a:ln>
          <a:effectLst/>
        </p:spPr>
        <p:txBody>
          <a:bodyPr/>
          <a:lstStyle/>
          <a:p>
            <a:pPr algn="r" defTabSz="914400" fontAlgn="base">
              <a:spcBef>
                <a:spcPct val="20000"/>
              </a:spcBef>
              <a:spcAft>
                <a:spcPct val="0"/>
              </a:spcAft>
              <a:buClr>
                <a:srgbClr val="FFFF00"/>
              </a:buClr>
              <a:buSzPct val="75000"/>
              <a:tabLst>
                <a:tab pos="4668838" algn="l"/>
              </a:tabLst>
              <a:defRPr/>
            </a:pPr>
            <a:r>
              <a:rPr lang="ar-JO" altLang="zh-CN" sz="4000" b="1" dirty="0">
                <a:solidFill>
                  <a:schemeClr val="tx2"/>
                </a:solidFill>
                <a:effectLst>
                  <a:outerShdw blurRad="38100" dist="38100" dir="2700000" algn="tl">
                    <a:srgbClr val="000000"/>
                  </a:outerShdw>
                </a:effectLst>
                <a:latin typeface="Arial" charset="0"/>
                <a:ea typeface="ＭＳ Ｐゴシック" charset="0"/>
                <a:cs typeface="Arial" charset="0"/>
              </a:rPr>
              <a:t>أ.</a:t>
            </a:r>
            <a:r>
              <a:rPr lang="ar-JO" altLang="zh-CN" sz="4000" b="1" dirty="0">
                <a:solidFill>
                  <a:srgbClr val="FFFFFF"/>
                </a:solidFill>
                <a:effectLst>
                  <a:outerShdw blurRad="38100" dist="38100" dir="2700000" algn="tl">
                    <a:srgbClr val="000000"/>
                  </a:outerShdw>
                </a:effectLst>
                <a:latin typeface="Arial" charset="0"/>
                <a:ea typeface="ＭＳ Ｐゴシック" charset="0"/>
                <a:cs typeface="Arial" charset="0"/>
              </a:rPr>
              <a:t>  القراءات                    20 علامة</a:t>
            </a:r>
            <a:endParaRPr lang="en-US" altLang="zh-CN" sz="4000" b="1" dirty="0">
              <a:solidFill>
                <a:srgbClr val="FFFFFF"/>
              </a:solidFill>
              <a:effectLst>
                <a:outerShdw blurRad="38100" dist="38100" dir="2700000" algn="tl">
                  <a:srgbClr val="000000"/>
                </a:outerShdw>
              </a:effectLst>
              <a:latin typeface="Arial" charset="0"/>
              <a:ea typeface="ＭＳ Ｐゴシック" charset="0"/>
              <a:cs typeface="Arial" charset="0"/>
            </a:endParaRPr>
          </a:p>
          <a:p>
            <a:pPr algn="r" defTabSz="914400" fontAlgn="base">
              <a:spcBef>
                <a:spcPct val="20000"/>
              </a:spcBef>
              <a:spcAft>
                <a:spcPct val="0"/>
              </a:spcAft>
              <a:buClr>
                <a:srgbClr val="FFFF00"/>
              </a:buClr>
              <a:buSzPct val="75000"/>
              <a:tabLst>
                <a:tab pos="4668838" algn="l"/>
              </a:tabLst>
              <a:defRPr/>
            </a:pPr>
            <a:r>
              <a:rPr lang="ar-JO" altLang="zh-CN" sz="4000" b="1" dirty="0">
                <a:solidFill>
                  <a:schemeClr val="tx2"/>
                </a:solidFill>
                <a:effectLst>
                  <a:outerShdw blurRad="38100" dist="38100" dir="2700000" algn="tl">
                    <a:srgbClr val="000000"/>
                  </a:outerShdw>
                </a:effectLst>
                <a:latin typeface="Arial" charset="0"/>
                <a:ea typeface="ＭＳ Ｐゴシック" charset="0"/>
                <a:cs typeface="Arial" charset="0"/>
              </a:rPr>
              <a:t>ب.</a:t>
            </a:r>
            <a:r>
              <a:rPr lang="ar-JO" altLang="zh-CN" sz="4000" b="1" dirty="0">
                <a:solidFill>
                  <a:srgbClr val="FFFFFF"/>
                </a:solidFill>
                <a:effectLst>
                  <a:outerShdw blurRad="38100" dist="38100" dir="2700000" algn="tl">
                    <a:srgbClr val="000000"/>
                  </a:outerShdw>
                </a:effectLst>
                <a:latin typeface="Arial" charset="0"/>
                <a:ea typeface="ＭＳ Ｐゴシック" charset="0"/>
                <a:cs typeface="Arial" charset="0"/>
              </a:rPr>
              <a:t>  اختبارين قصيرين        40 علامة</a:t>
            </a:r>
          </a:p>
          <a:p>
            <a:pPr algn="r" defTabSz="914400" fontAlgn="base">
              <a:spcBef>
                <a:spcPct val="20000"/>
              </a:spcBef>
              <a:spcAft>
                <a:spcPct val="0"/>
              </a:spcAft>
              <a:buClr>
                <a:srgbClr val="FFFF00"/>
              </a:buClr>
              <a:buSzPct val="75000"/>
              <a:tabLst>
                <a:tab pos="4668838" algn="l"/>
              </a:tabLst>
              <a:defRPr/>
            </a:pPr>
            <a:r>
              <a:rPr lang="ar-JO" altLang="zh-CN" sz="4000" b="1" u="sng" dirty="0">
                <a:solidFill>
                  <a:schemeClr val="tx2"/>
                </a:solidFill>
                <a:effectLst>
                  <a:outerShdw blurRad="38100" dist="38100" dir="2700000" algn="tl">
                    <a:srgbClr val="000000"/>
                  </a:outerShdw>
                </a:effectLst>
                <a:latin typeface="Arial" charset="0"/>
                <a:ea typeface="ＭＳ Ｐゴシック" charset="0"/>
                <a:cs typeface="Arial" charset="0"/>
              </a:rPr>
              <a:t>ت.</a:t>
            </a:r>
            <a:r>
              <a:rPr lang="ar-JO" altLang="zh-CN" sz="4000" b="1" u="sng" dirty="0">
                <a:solidFill>
                  <a:srgbClr val="FFFFFF"/>
                </a:solidFill>
                <a:effectLst>
                  <a:outerShdw blurRad="38100" dist="38100" dir="2700000" algn="tl">
                    <a:srgbClr val="000000"/>
                  </a:outerShdw>
                </a:effectLst>
                <a:latin typeface="Arial" charset="0"/>
                <a:ea typeface="ＭＳ Ｐゴシック" charset="0"/>
                <a:cs typeface="Arial" charset="0"/>
              </a:rPr>
              <a:t>  الإمتحان النهائي          40 علامة</a:t>
            </a:r>
          </a:p>
          <a:p>
            <a:pPr algn="r" defTabSz="914400" fontAlgn="base">
              <a:spcBef>
                <a:spcPct val="20000"/>
              </a:spcBef>
              <a:spcAft>
                <a:spcPct val="0"/>
              </a:spcAft>
              <a:buClr>
                <a:srgbClr val="FFFF00"/>
              </a:buClr>
              <a:buSzPct val="75000"/>
              <a:tabLst>
                <a:tab pos="4668838" algn="l"/>
              </a:tabLst>
              <a:defRPr/>
            </a:pPr>
            <a:r>
              <a:rPr lang="ar-JO" sz="4000" b="1" dirty="0">
                <a:solidFill>
                  <a:srgbClr val="FFFFFF"/>
                </a:solidFill>
                <a:effectLst>
                  <a:outerShdw blurRad="38100" dist="38100" dir="2700000" algn="tl">
                    <a:srgbClr val="000000"/>
                  </a:outerShdw>
                </a:effectLst>
                <a:latin typeface="Arial" charset="0"/>
                <a:ea typeface="ＭＳ Ｐゴシック" charset="0"/>
                <a:cs typeface="Arial" charset="0"/>
              </a:rPr>
              <a:t>المجموع                        100 علامة</a:t>
            </a:r>
            <a:endParaRPr lang="en-US" sz="40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33364619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7">
                                            <p:txEl>
                                              <p:pRg st="0" end="0"/>
                                            </p:txEl>
                                          </p:spTgt>
                                        </p:tgtEl>
                                        <p:attrNameLst>
                                          <p:attrName>style.visibility</p:attrName>
                                        </p:attrNameLst>
                                      </p:cBhvr>
                                      <p:to>
                                        <p:strVal val="visible"/>
                                      </p:to>
                                    </p:set>
                                    <p:anim calcmode="lin" valueType="num">
                                      <p:cBhvr additive="base">
                                        <p:cTn id="7" dur="500" fill="hold"/>
                                        <p:tgtEl>
                                          <p:spTgt spid="153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3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67">
                                            <p:txEl>
                                              <p:pRg st="1" end="1"/>
                                            </p:txEl>
                                          </p:spTgt>
                                        </p:tgtEl>
                                        <p:attrNameLst>
                                          <p:attrName>style.visibility</p:attrName>
                                        </p:attrNameLst>
                                      </p:cBhvr>
                                      <p:to>
                                        <p:strVal val="visible"/>
                                      </p:to>
                                    </p:set>
                                    <p:anim calcmode="lin" valueType="num">
                                      <p:cBhvr additive="base">
                                        <p:cTn id="13" dur="500" fill="hold"/>
                                        <p:tgtEl>
                                          <p:spTgt spid="153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3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367">
                                            <p:txEl>
                                              <p:pRg st="2" end="2"/>
                                            </p:txEl>
                                          </p:spTgt>
                                        </p:tgtEl>
                                        <p:attrNameLst>
                                          <p:attrName>style.visibility</p:attrName>
                                        </p:attrNameLst>
                                      </p:cBhvr>
                                      <p:to>
                                        <p:strVal val="visible"/>
                                      </p:to>
                                    </p:set>
                                    <p:anim calcmode="lin" valueType="num">
                                      <p:cBhvr additive="base">
                                        <p:cTn id="19" dur="500" fill="hold"/>
                                        <p:tgtEl>
                                          <p:spTgt spid="153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3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367">
                                            <p:txEl>
                                              <p:pRg st="3" end="3"/>
                                            </p:txEl>
                                          </p:spTgt>
                                        </p:tgtEl>
                                        <p:attrNameLst>
                                          <p:attrName>style.visibility</p:attrName>
                                        </p:attrNameLst>
                                      </p:cBhvr>
                                      <p:to>
                                        <p:strVal val="visible"/>
                                      </p:to>
                                    </p:set>
                                    <p:anim calcmode="lin" valueType="num">
                                      <p:cBhvr additive="base">
                                        <p:cTn id="25" dur="500" fill="hold"/>
                                        <p:tgtEl>
                                          <p:spTgt spid="1536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536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pic>
        <p:nvPicPr>
          <p:cNvPr id="5601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5400000">
            <a:off x="-1162843" y="1159669"/>
            <a:ext cx="6858000" cy="453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834" name="Rectangle 3"/>
          <p:cNvSpPr>
            <a:spLocks noGrp="1" noChangeArrowheads="1"/>
          </p:cNvSpPr>
          <p:nvPr>
            <p:ph type="ctrTitle"/>
          </p:nvPr>
        </p:nvSpPr>
        <p:spPr>
          <a:xfrm>
            <a:off x="4787901" y="115889"/>
            <a:ext cx="4176713" cy="6670675"/>
          </a:xfrm>
        </p:spPr>
        <p:txBody>
          <a:bodyPr/>
          <a:lstStyle/>
          <a:p>
            <a:pPr eaLnBrk="1" hangingPunct="1"/>
            <a:r>
              <a:rPr lang="ar-JO" sz="6000" b="1" dirty="0">
                <a:solidFill>
                  <a:schemeClr val="bg1"/>
                </a:solidFill>
                <a:latin typeface="Arial" charset="0"/>
                <a:ea typeface="ＭＳ Ｐゴシック" charset="0"/>
                <a:cs typeface="Arial" charset="0"/>
              </a:rPr>
              <a:t>يرافق </a:t>
            </a:r>
            <a:br>
              <a:rPr lang="ar-JO" sz="6000" b="1" dirty="0">
                <a:solidFill>
                  <a:schemeClr val="bg1"/>
                </a:solidFill>
                <a:latin typeface="Arial" charset="0"/>
                <a:ea typeface="ＭＳ Ｐゴシック" charset="0"/>
                <a:cs typeface="Arial" charset="0"/>
              </a:rPr>
            </a:br>
            <a:r>
              <a:rPr lang="ar-JO" sz="6000" b="1" dirty="0">
                <a:solidFill>
                  <a:schemeClr val="bg1"/>
                </a:solidFill>
                <a:latin typeface="Arial" charset="0"/>
                <a:ea typeface="ＭＳ Ｐゴシック" charset="0"/>
                <a:cs typeface="Arial" charset="0"/>
              </a:rPr>
              <a:t>الإمتحان النهائي كتاب مغلق</a:t>
            </a:r>
            <a:endParaRPr lang="en-US" b="1" dirty="0">
              <a:solidFill>
                <a:schemeClr val="bg1"/>
              </a:solidFill>
              <a:latin typeface="Arial" charset="0"/>
              <a:ea typeface="ＭＳ Ｐゴシック" charset="0"/>
              <a:cs typeface="Arial"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4439" y="1989139"/>
            <a:ext cx="2408237" cy="249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78834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48834"/>
                                        </p:tgtEl>
                                        <p:attrNameLst>
                                          <p:attrName>style.visibility</p:attrName>
                                        </p:attrNameLst>
                                      </p:cBhvr>
                                      <p:to>
                                        <p:strVal val="visible"/>
                                      </p:to>
                                    </p:set>
                                    <p:anim calcmode="lin" valueType="num">
                                      <p:cBhvr additive="base">
                                        <p:cTn id="11" dur="500"/>
                                        <p:tgtEl>
                                          <p:spTgt spid="248834"/>
                                        </p:tgtEl>
                                        <p:attrNameLst>
                                          <p:attrName>ppt_y</p:attrName>
                                        </p:attrNameLst>
                                      </p:cBhvr>
                                      <p:tavLst>
                                        <p:tav tm="0">
                                          <p:val>
                                            <p:strVal val="#ppt_y+#ppt_h*1.125000"/>
                                          </p:val>
                                        </p:tav>
                                        <p:tav tm="100000">
                                          <p:val>
                                            <p:strVal val="#ppt_y"/>
                                          </p:val>
                                        </p:tav>
                                      </p:tavLst>
                                    </p:anim>
                                    <p:animEffect transition="in" filter="wipe(up)">
                                      <p:cBhvr>
                                        <p:cTn id="12" dur="500"/>
                                        <p:tgtEl>
                                          <p:spTgt spid="248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solidFill>
            <a:schemeClr val="tx1"/>
          </a:solidFill>
        </p:spPr>
        <p:txBody>
          <a:bodyPr/>
          <a:lstStyle/>
          <a:p>
            <a:pPr rtl="1" eaLnBrk="1" hangingPunct="1">
              <a:defRPr/>
            </a:pPr>
            <a:r>
              <a:rPr lang="ar-JO" altLang="zh-CN" dirty="0">
                <a:solidFill>
                  <a:schemeClr val="bg1"/>
                </a:solidFill>
                <a:effectLst>
                  <a:outerShdw blurRad="38100" dist="38100" dir="2700000" algn="tl">
                    <a:srgbClr val="DDDDDD"/>
                  </a:outerShdw>
                </a:effectLst>
                <a:latin typeface="Arial" charset="0"/>
                <a:ea typeface="ＭＳ Ｐゴシック" charset="0"/>
                <a:cs typeface="Arial" charset="0"/>
              </a:rPr>
              <a:t>أمورٌ أُخرى</a:t>
            </a:r>
            <a:endParaRPr lang="en-US" dirty="0">
              <a:solidFill>
                <a:schemeClr val="bg1"/>
              </a:solidFill>
              <a:effectLst>
                <a:outerShdw blurRad="38100" dist="38100" dir="2700000" algn="tl">
                  <a:srgbClr val="DDDDDD"/>
                </a:outerShdw>
              </a:effectLst>
              <a:latin typeface="Arial" charset="0"/>
              <a:ea typeface="ＭＳ Ｐゴシック" charset="0"/>
              <a:cs typeface="Arial" charset="0"/>
            </a:endParaRPr>
          </a:p>
        </p:txBody>
      </p:sp>
      <p:pic>
        <p:nvPicPr>
          <p:cNvPr id="568322" name="Picture 5" descr="j0229713"/>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7051675" y="762000"/>
            <a:ext cx="1787525" cy="1820863"/>
          </a:xfrm>
          <a:noFill/>
          <a:extLst>
            <a:ext uri="{909E8E84-426E-40dd-AFC4-6F175D3DCCD1}">
              <a14:hiddenFill xmlns:a14="http://schemas.microsoft.com/office/drawing/2010/main" xmlns="">
                <a:solidFill>
                  <a:srgbClr val="FFFFFF"/>
                </a:solidFill>
              </a14:hiddenFill>
            </a:ext>
          </a:extLst>
        </p:spPr>
      </p:pic>
      <p:sp>
        <p:nvSpPr>
          <p:cNvPr id="568323" name="Text Box 4"/>
          <p:cNvSpPr txBox="1">
            <a:spLocks noChangeArrowheads="1"/>
          </p:cNvSpPr>
          <p:nvPr/>
        </p:nvSpPr>
        <p:spPr bwMode="auto">
          <a:xfrm>
            <a:off x="8578850" y="152400"/>
            <a:ext cx="355600" cy="461963"/>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6391" name="Picture 7" descr="j0233563"/>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7761288" y="5568950"/>
            <a:ext cx="1382712" cy="1289050"/>
          </a:xfrm>
          <a:noFill/>
          <a:extLst>
            <a:ext uri="{909E8E84-426E-40dd-AFC4-6F175D3DCCD1}">
              <a14:hiddenFill xmlns:a14="http://schemas.microsoft.com/office/drawing/2010/main" xmlns="">
                <a:solidFill>
                  <a:srgbClr val="FFFFFF"/>
                </a:solidFill>
              </a14:hiddenFill>
            </a:ext>
          </a:extLst>
        </p:spPr>
      </p:pic>
      <p:sp>
        <p:nvSpPr>
          <p:cNvPr id="16393" name="Rectangle 9"/>
          <p:cNvSpPr>
            <a:spLocks noChangeArrowheads="1"/>
          </p:cNvSpPr>
          <p:nvPr/>
        </p:nvSpPr>
        <p:spPr bwMode="auto">
          <a:xfrm>
            <a:off x="304800" y="1717675"/>
            <a:ext cx="8839200" cy="5140325"/>
          </a:xfrm>
          <a:prstGeom prst="rect">
            <a:avLst/>
          </a:prstGeom>
          <a:noFill/>
          <a:ln w="12700" cap="sq">
            <a:noFill/>
            <a:miter lim="800000"/>
            <a:headEnd type="none" w="sm" len="sm"/>
            <a:tailEnd type="none" w="sm" len="sm"/>
          </a:ln>
          <a:effectLst/>
        </p:spPr>
        <p:txBody>
          <a:bodyPr/>
          <a:lstStyle/>
          <a:p>
            <a:pPr marL="609600" marR="0" lvl="0" indent="-609600" algn="ctr" defTabSz="914400" rtl="1" eaLnBrk="1" fontAlgn="base" latinLnBrk="0" hangingPunct="1">
              <a:lnSpc>
                <a:spcPct val="100000"/>
              </a:lnSpc>
              <a:spcBef>
                <a:spcPct val="0"/>
              </a:spcBef>
              <a:spcAft>
                <a:spcPct val="0"/>
              </a:spcAft>
              <a:buClr>
                <a:srgbClr val="FFFF00"/>
              </a:buClr>
              <a:buSzPct val="75000"/>
              <a:buFontTx/>
              <a:buNone/>
              <a:tabLst/>
              <a:defRPr/>
            </a:pPr>
            <a:r>
              <a:rPr kumimoji="0" lang="ar-JO"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tl/>
              </a:rPr>
              <a:t>نسْخُ ملاحظات الفصل</a:t>
            </a:r>
          </a:p>
          <a:p>
            <a:pPr marL="609600" marR="0" lvl="0" indent="-609600" algn="ctr" defTabSz="914400" rtl="1" eaLnBrk="1" fontAlgn="base" latinLnBrk="0" hangingPunct="1">
              <a:lnSpc>
                <a:spcPct val="100000"/>
              </a:lnSpc>
              <a:spcBef>
                <a:spcPct val="0"/>
              </a:spcBef>
              <a:spcAft>
                <a:spcPct val="0"/>
              </a:spcAft>
              <a:buClr>
                <a:srgbClr val="FFFF00"/>
              </a:buClr>
              <a:buSzPct val="75000"/>
              <a:buFontTx/>
              <a:buNone/>
              <a:tabLst/>
              <a:defRPr/>
            </a:pPr>
            <a:endParaRPr kumimoji="0" lang="en-US" altLang="zh-CN"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609600" marR="0" lvl="0" indent="-609600" algn="ctr" defTabSz="914400" rtl="0" eaLnBrk="1" fontAlgn="base" latinLnBrk="0" hangingPunct="1">
              <a:lnSpc>
                <a:spcPct val="100000"/>
              </a:lnSpc>
              <a:spcBef>
                <a:spcPct val="0"/>
              </a:spcBef>
              <a:spcAft>
                <a:spcPct val="0"/>
              </a:spcAft>
              <a:buClr>
                <a:srgbClr val="FFFF00"/>
              </a:buClr>
              <a:buSzPct val="75000"/>
              <a:buFontTx/>
              <a:buNone/>
              <a:tabLst/>
              <a:defRPr/>
            </a:pPr>
            <a:r>
              <a:rPr kumimoji="0" lang="ar-JO" altLang="zh-CN" sz="36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الإتِّصال بي</a:t>
            </a:r>
            <a:endParaRPr kumimoji="0" lang="en-US" altLang="zh-CN"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609600" marR="0" lvl="0" indent="-609600" algn="ctr" defTabSz="914400" rtl="0" eaLnBrk="1" fontAlgn="base" latinLnBrk="0" hangingPunct="1">
              <a:lnSpc>
                <a:spcPct val="100000"/>
              </a:lnSpc>
              <a:spcBef>
                <a:spcPct val="0"/>
              </a:spcBef>
              <a:spcAft>
                <a:spcPct val="0"/>
              </a:spcAft>
              <a:buClr>
                <a:srgbClr val="FFFF00"/>
              </a:buClr>
              <a:buSzPct val="75000"/>
              <a:buFontTx/>
              <a:buNone/>
              <a:tabLst/>
              <a:defRPr/>
            </a:pPr>
            <a:endParaRPr kumimoji="0" lang="en-US" altLang="zh-CN"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609600" marR="0" lvl="0" indent="-609600" algn="r" defTabSz="914400" rtl="1"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ar-JO"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رقم الهاتف المحمول: </a:t>
            </a: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+962 7 9725 6061</a:t>
            </a:r>
          </a:p>
          <a:p>
            <a:pPr marL="609600" marR="0" lvl="0" indent="-609600" algn="r" defTabSz="914400" rtl="1"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ar-JO"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ساعاتي المكتبيَّة بعد وقت الكنيسة</a:t>
            </a:r>
            <a:endPar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609600" marR="0" lvl="0" indent="-609600" algn="r" defTabSz="914400" rtl="1"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ar-JO"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الإيميل: </a:t>
            </a: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drrickgriffith@gmail.com</a:t>
            </a:r>
          </a:p>
          <a:p>
            <a:pPr marL="609600" marR="0" lvl="0" indent="-609600" algn="r" defTabSz="914400" rtl="1"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ar-JO"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لنتناول الغداء أيضًا!</a:t>
            </a: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fade">
                                      <p:cBhvr>
                                        <p:cTn id="7" dur="770" decel="100000"/>
                                        <p:tgtEl>
                                          <p:spTgt spid="16391"/>
                                        </p:tgtEl>
                                      </p:cBhvr>
                                    </p:animEffect>
                                    <p:animScale>
                                      <p:cBhvr>
                                        <p:cTn id="8" dur="770" decel="100000"/>
                                        <p:tgtEl>
                                          <p:spTgt spid="16391"/>
                                        </p:tgtEl>
                                      </p:cBhvr>
                                      <p:from x="10000" y="10000"/>
                                      <p:to x="200000" y="450000"/>
                                    </p:animScale>
                                    <p:animScale>
                                      <p:cBhvr>
                                        <p:cTn id="9" dur="1230" accel="100000" fill="hold">
                                          <p:stCondLst>
                                            <p:cond delay="770"/>
                                          </p:stCondLst>
                                        </p:cTn>
                                        <p:tgtEl>
                                          <p:spTgt spid="16391"/>
                                        </p:tgtEl>
                                      </p:cBhvr>
                                      <p:from x="200000" y="450000"/>
                                      <p:to x="100000" y="100000"/>
                                    </p:animScale>
                                    <p:set>
                                      <p:cBhvr>
                                        <p:cTn id="10" dur="770" fill="hold"/>
                                        <p:tgtEl>
                                          <p:spTgt spid="16391"/>
                                        </p:tgtEl>
                                        <p:attrNameLst>
                                          <p:attrName>ppt_x</p:attrName>
                                        </p:attrNameLst>
                                      </p:cBhvr>
                                      <p:to>
                                        <p:strVal val="(0.5)"/>
                                      </p:to>
                                    </p:set>
                                    <p:anim from="(0.5)" to="(#ppt_x)" calcmode="lin" valueType="num">
                                      <p:cBhvr>
                                        <p:cTn id="11" dur="1230" accel="100000" fill="hold">
                                          <p:stCondLst>
                                            <p:cond delay="770"/>
                                          </p:stCondLst>
                                        </p:cTn>
                                        <p:tgtEl>
                                          <p:spTgt spid="16391"/>
                                        </p:tgtEl>
                                        <p:attrNameLst>
                                          <p:attrName>ppt_x</p:attrName>
                                        </p:attrNameLst>
                                      </p:cBhvr>
                                    </p:anim>
                                    <p:set>
                                      <p:cBhvr>
                                        <p:cTn id="12" dur="770" fill="hold"/>
                                        <p:tgtEl>
                                          <p:spTgt spid="16391"/>
                                        </p:tgtEl>
                                        <p:attrNameLst>
                                          <p:attrName>ppt_y</p:attrName>
                                        </p:attrNameLst>
                                      </p:cBhvr>
                                      <p:to>
                                        <p:strVal val="(#ppt_y+0.4)"/>
                                      </p:to>
                                    </p:set>
                                    <p:anim from="(#ppt_y+0.4)" to="(#ppt_y)" calcmode="lin" valueType="num">
                                      <p:cBhvr>
                                        <p:cTn id="13" dur="1230" accel="100000" fill="hold">
                                          <p:stCondLst>
                                            <p:cond delay="770"/>
                                          </p:stCondLst>
                                        </p:cTn>
                                        <p:tgtEl>
                                          <p:spTgt spid="16391"/>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393">
                                            <p:txEl>
                                              <p:pRg st="2" end="2"/>
                                            </p:txEl>
                                          </p:spTgt>
                                        </p:tgtEl>
                                        <p:attrNameLst>
                                          <p:attrName>style.visibility</p:attrName>
                                        </p:attrNameLst>
                                      </p:cBhvr>
                                      <p:to>
                                        <p:strVal val="visible"/>
                                      </p:to>
                                    </p:set>
                                    <p:anim calcmode="lin" valueType="num">
                                      <p:cBhvr additive="base">
                                        <p:cTn id="18" dur="500" fill="hold"/>
                                        <p:tgtEl>
                                          <p:spTgt spid="16393">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639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6393">
                                            <p:txEl>
                                              <p:pRg st="4" end="4"/>
                                            </p:txEl>
                                          </p:spTgt>
                                        </p:tgtEl>
                                        <p:attrNameLst>
                                          <p:attrName>style.visibility</p:attrName>
                                        </p:attrNameLst>
                                      </p:cBhvr>
                                      <p:to>
                                        <p:strVal val="visible"/>
                                      </p:to>
                                    </p:set>
                                    <p:anim calcmode="lin" valueType="num">
                                      <p:cBhvr additive="base">
                                        <p:cTn id="24" dur="500" fill="hold"/>
                                        <p:tgtEl>
                                          <p:spTgt spid="16393">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639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6393">
                                            <p:txEl>
                                              <p:pRg st="5" end="5"/>
                                            </p:txEl>
                                          </p:spTgt>
                                        </p:tgtEl>
                                        <p:attrNameLst>
                                          <p:attrName>style.visibility</p:attrName>
                                        </p:attrNameLst>
                                      </p:cBhvr>
                                      <p:to>
                                        <p:strVal val="visible"/>
                                      </p:to>
                                    </p:set>
                                    <p:anim calcmode="lin" valueType="num">
                                      <p:cBhvr additive="base">
                                        <p:cTn id="30" dur="500" fill="hold"/>
                                        <p:tgtEl>
                                          <p:spTgt spid="16393">
                                            <p:txEl>
                                              <p:pRg st="5" end="5"/>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639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6393">
                                            <p:txEl>
                                              <p:pRg st="6" end="6"/>
                                            </p:txEl>
                                          </p:spTgt>
                                        </p:tgtEl>
                                        <p:attrNameLst>
                                          <p:attrName>style.visibility</p:attrName>
                                        </p:attrNameLst>
                                      </p:cBhvr>
                                      <p:to>
                                        <p:strVal val="visible"/>
                                      </p:to>
                                    </p:set>
                                    <p:anim calcmode="lin" valueType="num">
                                      <p:cBhvr additive="base">
                                        <p:cTn id="36" dur="500" fill="hold"/>
                                        <p:tgtEl>
                                          <p:spTgt spid="16393">
                                            <p:txEl>
                                              <p:pRg st="6" end="6"/>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639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6393">
                                            <p:txEl>
                                              <p:pRg st="7" end="7"/>
                                            </p:txEl>
                                          </p:spTgt>
                                        </p:tgtEl>
                                        <p:attrNameLst>
                                          <p:attrName>style.visibility</p:attrName>
                                        </p:attrNameLst>
                                      </p:cBhvr>
                                      <p:to>
                                        <p:strVal val="visible"/>
                                      </p:to>
                                    </p:set>
                                    <p:anim calcmode="lin" valueType="num">
                                      <p:cBhvr additive="base">
                                        <p:cTn id="42" dur="500" fill="hold"/>
                                        <p:tgtEl>
                                          <p:spTgt spid="16393">
                                            <p:txEl>
                                              <p:pRg st="7" end="7"/>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639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99584"/>
            <a:ext cx="9144000" cy="685800"/>
          </a:xfrm>
        </p:spPr>
        <p:txBody>
          <a:bodyPr/>
          <a:lstStyle/>
          <a:p>
            <a:pPr rtl="1" eaLnBrk="1" hangingPunct="1">
              <a:defRPr/>
            </a:pPr>
            <a:r>
              <a:rPr lang="ar-JO" sz="2400" b="1" dirty="0">
                <a:solidFill>
                  <a:srgbClr val="FFFFFF"/>
                </a:solidFill>
                <a:latin typeface="Calibri" panose="020F0502020204030204" pitchFamily="34" charset="0"/>
                <a:ea typeface="ＭＳ Ｐゴシック" charset="0"/>
                <a:cs typeface="Calibri" panose="020F0502020204030204" pitchFamily="34" charset="0"/>
              </a:rPr>
              <a:t>الرابط للعرض التقديميِّ "علم الخلاص (سوتوريولوجيا)" متاحٌ على الموقع الإلكترونيّ:</a:t>
            </a:r>
            <a:br>
              <a:rPr lang="ar-JO" sz="2400" b="1" dirty="0">
                <a:solidFill>
                  <a:srgbClr val="FFFFFF"/>
                </a:solidFill>
                <a:latin typeface="Calibri" panose="020F0502020204030204" pitchFamily="34" charset="0"/>
                <a:ea typeface="ＭＳ Ｐゴシック" charset="0"/>
                <a:cs typeface="Calibri" panose="020F0502020204030204" pitchFamily="34" charset="0"/>
              </a:rPr>
            </a:br>
            <a:r>
              <a:rPr lang="ar-JO" sz="2400" b="1" dirty="0">
                <a:solidFill>
                  <a:srgbClr val="FFFFFF"/>
                </a:solidFill>
                <a:latin typeface="Traditional Arabic" panose="02020603050405020304" pitchFamily="18" charset="-78"/>
                <a:ea typeface="ＭＳ Ｐゴシック" charset="0"/>
                <a:cs typeface="Traditional Arabic" panose="02020603050405020304" pitchFamily="18" charset="-78"/>
              </a:rPr>
              <a:t> </a:t>
            </a:r>
            <a:r>
              <a:rPr lang="en-US" sz="2400" b="1" dirty="0">
                <a:solidFill>
                  <a:srgbClr val="FFFFFF"/>
                </a:solidFill>
                <a:latin typeface="Traditional Arabic" panose="02020603050405020304" pitchFamily="18" charset="-78"/>
                <a:ea typeface="ＭＳ Ｐゴシック" charset="0"/>
                <a:cs typeface="Traditional Arabic" panose="02020603050405020304" pitchFamily="18" charset="-78"/>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Calibri" panose="020F0502020204030204" pitchFamily="34" charset="0"/>
                <a:cs typeface="Calibri" panose="020F0502020204030204" pitchFamily="34" charset="0"/>
              </a:rPr>
              <a:t>أ</a:t>
            </a:r>
            <a:r>
              <a:rPr kumimoji="0" lang="ar-JO" sz="36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9791164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C69DD-9582-A740-9DBA-B1DE2CFEE7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21" y="260648"/>
            <a:ext cx="9252521" cy="6858000"/>
          </a:xfrm>
          <a:prstGeom prst="rect">
            <a:avLst/>
          </a:prstGeom>
        </p:spPr>
      </p:pic>
      <p:pic>
        <p:nvPicPr>
          <p:cNvPr id="5" name="Picture 4">
            <a:extLst>
              <a:ext uri="{FF2B5EF4-FFF2-40B4-BE49-F238E27FC236}">
                <a16:creationId xmlns:a16="http://schemas.microsoft.com/office/drawing/2014/main" id="{B9168192-FC7E-5D46-B5F9-99E93AA05D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8521" y="-99392"/>
            <a:ext cx="9252521" cy="6957393"/>
          </a:xfrm>
          <a:prstGeom prst="rect">
            <a:avLst/>
          </a:prstGeom>
        </p:spPr>
      </p:pic>
      <p:sp>
        <p:nvSpPr>
          <p:cNvPr id="2" name="Title 1"/>
          <p:cNvSpPr>
            <a:spLocks noGrp="1"/>
          </p:cNvSpPr>
          <p:nvPr>
            <p:ph type="title"/>
          </p:nvPr>
        </p:nvSpPr>
        <p:spPr>
          <a:xfrm>
            <a:off x="-36512" y="5229200"/>
            <a:ext cx="9144000" cy="1143000"/>
          </a:xfrm>
        </p:spPr>
        <p:txBody>
          <a:bodyPr/>
          <a:lstStyle/>
          <a:p>
            <a:pPr rtl="1">
              <a:defRPr/>
            </a:pPr>
            <a:r>
              <a:rPr lang="ar-JO" sz="5400"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rPr>
              <a:t>أولادنا الثلاثة</a:t>
            </a:r>
            <a:endParaRPr lang="en-US" sz="5400"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745853122"/>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D053DE-B105-861B-1DFA-051066DB5D2B}"/>
              </a:ext>
            </a:extLst>
          </p:cNvPr>
          <p:cNvPicPr>
            <a:picLocks noChangeAspect="1"/>
          </p:cNvPicPr>
          <p:nvPr/>
        </p:nvPicPr>
        <p:blipFill rotWithShape="1">
          <a:blip r:embed="rId3"/>
          <a:srcRect t="4480" b="4199"/>
          <a:stretch/>
        </p:blipFill>
        <p:spPr>
          <a:xfrm>
            <a:off x="39467" y="-3016"/>
            <a:ext cx="9035952" cy="6861016"/>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ar-JO" sz="2800" b="1" i="1" dirty="0">
                <a:solidFill>
                  <a:schemeClr val="tx1"/>
                </a:solidFill>
                <a:effectLst>
                  <a:glow rad="254000">
                    <a:schemeClr val="bg1">
                      <a:alpha val="75000"/>
                    </a:schemeClr>
                  </a:glow>
                </a:effectLst>
                <a:latin typeface="Arial"/>
                <a:cs typeface="Arial"/>
              </a:rPr>
              <a:t>عائلة جريفيث</a:t>
            </a:r>
            <a:br>
              <a:rPr lang="en-US" sz="2800" b="1" i="1" dirty="0">
                <a:solidFill>
                  <a:schemeClr val="tx1"/>
                </a:solidFill>
                <a:effectLst>
                  <a:glow rad="254000">
                    <a:schemeClr val="bg1">
                      <a:alpha val="75000"/>
                    </a:schemeClr>
                  </a:glow>
                </a:effectLst>
                <a:latin typeface="Arial"/>
                <a:cs typeface="Arial"/>
              </a:rPr>
            </a:br>
            <a:r>
              <a:rPr lang="ar-JO" sz="2800" b="1" i="1" dirty="0">
                <a:solidFill>
                  <a:schemeClr val="tx1"/>
                </a:solidFill>
                <a:effectLst>
                  <a:glow rad="254000">
                    <a:schemeClr val="bg1">
                      <a:alpha val="75000"/>
                    </a:schemeClr>
                  </a:glow>
                </a:effectLst>
                <a:latin typeface="Arial"/>
                <a:cs typeface="Arial"/>
              </a:rPr>
              <a:t>28 تشرين ثاني 2019</a:t>
            </a:r>
            <a:endParaRPr lang="en-US" b="1" dirty="0">
              <a:solidFill>
                <a:schemeClr val="tx1"/>
              </a:solidFill>
              <a:effectLst>
                <a:glow rad="254000">
                  <a:schemeClr val="bg1">
                    <a:alpha val="75000"/>
                  </a:schemeClr>
                </a:glow>
              </a:effectLst>
              <a:latin typeface="Arial"/>
              <a:cs typeface="Arial"/>
            </a:endParaRPr>
          </a:p>
        </p:txBody>
      </p:sp>
      <p:sp>
        <p:nvSpPr>
          <p:cNvPr id="10" name="Title 2"/>
          <p:cNvSpPr txBox="1">
            <a:spLocks/>
          </p:cNvSpPr>
          <p:nvPr/>
        </p:nvSpPr>
        <p:spPr bwMode="auto">
          <a:xfrm>
            <a:off x="1187624" y="-3016"/>
            <a:ext cx="2209800" cy="685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2022</a:t>
            </a:r>
            <a:endParaRPr kumimoji="0" lang="en-US"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2" name="Text Box 6">
            <a:extLst>
              <a:ext uri="{FF2B5EF4-FFF2-40B4-BE49-F238E27FC236}">
                <a16:creationId xmlns:a16="http://schemas.microsoft.com/office/drawing/2014/main" id="{C3C3D3D8-674C-3888-85B3-93DCB59C51F6}"/>
              </a:ext>
            </a:extLst>
          </p:cNvPr>
          <p:cNvSpPr txBox="1">
            <a:spLocks noChangeArrowheads="1"/>
          </p:cNvSpPr>
          <p:nvPr/>
        </p:nvSpPr>
        <p:spPr bwMode="auto">
          <a:xfrm>
            <a:off x="2267744" y="2066725"/>
            <a:ext cx="2088232"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جون </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وكلوي</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30</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 name="Text Box 5">
            <a:extLst>
              <a:ext uri="{FF2B5EF4-FFF2-40B4-BE49-F238E27FC236}">
                <a16:creationId xmlns:a16="http://schemas.microsoft.com/office/drawing/2014/main" id="{0ED7C826-0562-14C5-0F8F-7B43C79BC8E8}"/>
              </a:ext>
            </a:extLst>
          </p:cNvPr>
          <p:cNvSpPr txBox="1">
            <a:spLocks noChangeArrowheads="1"/>
          </p:cNvSpPr>
          <p:nvPr/>
        </p:nvSpPr>
        <p:spPr bwMode="auto">
          <a:xfrm>
            <a:off x="4551800" y="2066725"/>
            <a:ext cx="1755707"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كيرت </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وكارا (</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36</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5" name="Text Box 7">
            <a:extLst>
              <a:ext uri="{FF2B5EF4-FFF2-40B4-BE49-F238E27FC236}">
                <a16:creationId xmlns:a16="http://schemas.microsoft.com/office/drawing/2014/main" id="{86BA622A-8AFB-6424-4417-35AE26A948F7}"/>
              </a:ext>
            </a:extLst>
          </p:cNvPr>
          <p:cNvSpPr txBox="1">
            <a:spLocks noChangeArrowheads="1"/>
          </p:cNvSpPr>
          <p:nvPr/>
        </p:nvSpPr>
        <p:spPr bwMode="auto">
          <a:xfrm>
            <a:off x="6503331" y="2066725"/>
            <a:ext cx="2555776"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ستيفن        </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وكيتي</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33</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6" name="Text Box 8">
            <a:extLst>
              <a:ext uri="{FF2B5EF4-FFF2-40B4-BE49-F238E27FC236}">
                <a16:creationId xmlns:a16="http://schemas.microsoft.com/office/drawing/2014/main" id="{11D2716A-F350-76A2-42B8-C73515C86402}"/>
              </a:ext>
            </a:extLst>
          </p:cNvPr>
          <p:cNvSpPr txBox="1">
            <a:spLocks noChangeArrowheads="1"/>
          </p:cNvSpPr>
          <p:nvPr/>
        </p:nvSpPr>
        <p:spPr bwMode="auto">
          <a:xfrm>
            <a:off x="340070" y="2066725"/>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ريك وسوزان</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893406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B829F-C175-7A4E-85FE-8C21E59056B4}"/>
              </a:ext>
            </a:extLst>
          </p:cNvPr>
          <p:cNvPicPr>
            <a:picLocks noChangeAspect="1"/>
          </p:cNvPicPr>
          <p:nvPr/>
        </p:nvPicPr>
        <p:blipFill>
          <a:blip r:embed="rId3"/>
          <a:stretch>
            <a:fillRect/>
          </a:stretch>
        </p:blipFill>
        <p:spPr>
          <a:xfrm>
            <a:off x="2" y="7744"/>
            <a:ext cx="8944095" cy="6858000"/>
          </a:xfrm>
          <a:prstGeom prst="rect">
            <a:avLst/>
          </a:prstGeom>
        </p:spPr>
      </p:pic>
      <p:sp>
        <p:nvSpPr>
          <p:cNvPr id="2" name="Title 1"/>
          <p:cNvSpPr>
            <a:spLocks noGrp="1"/>
          </p:cNvSpPr>
          <p:nvPr>
            <p:ph type="title"/>
          </p:nvPr>
        </p:nvSpPr>
        <p:spPr>
          <a:xfrm>
            <a:off x="3344450" y="4481439"/>
            <a:ext cx="5573711" cy="2376562"/>
          </a:xfrm>
        </p:spPr>
        <p:txBody>
          <a:bodyPr/>
          <a:lstStyle/>
          <a:p>
            <a:pPr rtl="1">
              <a:defRPr/>
            </a:pPr>
            <a:r>
              <a:rPr lang="ar-JO"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rPr>
              <a:t>كيرت (</a:t>
            </a:r>
            <a:r>
              <a:rPr lang="en-US"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rPr>
              <a:t>35</a:t>
            </a:r>
            <a:r>
              <a:rPr lang="ar-JO"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rPr>
              <a:t>) وكارا يمتلكان شركة لتقديم استشارات مختصَّةٍ بالموارد البشريَّة قرب مدينة سياتل</a:t>
            </a:r>
            <a:endParaRPr lang="en-US"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1644956676"/>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8FBD21-C794-4150-389D-402783860EBD}"/>
              </a:ext>
            </a:extLst>
          </p:cNvPr>
          <p:cNvPicPr>
            <a:picLocks noChangeAspect="1"/>
          </p:cNvPicPr>
          <p:nvPr/>
        </p:nvPicPr>
        <p:blipFill rotWithShape="1">
          <a:blip r:embed="rId3"/>
          <a:srcRect l="16422" t="10945" r="16422" b="22188"/>
          <a:stretch/>
        </p:blipFill>
        <p:spPr>
          <a:xfrm>
            <a:off x="1" y="0"/>
            <a:ext cx="9144000" cy="6828531"/>
          </a:xfrm>
          <a:prstGeom prst="rect">
            <a:avLst/>
          </a:prstGeom>
        </p:spPr>
      </p:pic>
      <p:sp>
        <p:nvSpPr>
          <p:cNvPr id="2" name="Title 1">
            <a:extLst>
              <a:ext uri="{FF2B5EF4-FFF2-40B4-BE49-F238E27FC236}">
                <a16:creationId xmlns:a16="http://schemas.microsoft.com/office/drawing/2014/main" id="{F2F1BD9E-59FB-48F1-9794-6FECFB3F4E38}"/>
              </a:ext>
            </a:extLst>
          </p:cNvPr>
          <p:cNvSpPr>
            <a:spLocks noGrp="1"/>
          </p:cNvSpPr>
          <p:nvPr>
            <p:ph type="title"/>
          </p:nvPr>
        </p:nvSpPr>
        <p:spPr>
          <a:xfrm>
            <a:off x="-7889" y="5733256"/>
            <a:ext cx="9144000" cy="1095275"/>
          </a:xfrm>
          <a:noFill/>
          <a:ln>
            <a:noFill/>
          </a:ln>
        </p:spPr>
        <p:txBody>
          <a:bodyPr vert="horz" wrap="square" lIns="91440" tIns="45720" rIns="91440" bIns="45720" numCol="1" anchor="ctr" anchorCtr="0" compatLnSpc="1">
            <a:prstTxWarp prst="textNoShape">
              <a:avLst/>
            </a:prstTxWarp>
          </a:bodyPr>
          <a:lstStyle/>
          <a:p>
            <a:pPr rtl="1"/>
            <a:r>
              <a:rPr lang="ar-JO" sz="5400" b="1" dirty="0">
                <a:solidFill>
                  <a:srgbClr val="FFFFFF"/>
                </a:solidFill>
                <a:effectLst>
                  <a:glow rad="127000">
                    <a:srgbClr val="000000"/>
                  </a:glow>
                </a:effectLst>
                <a:latin typeface="Traditional Arabic" panose="02020603050405020304" pitchFamily="18" charset="-78"/>
                <a:ea typeface="ＭＳ Ｐゴシック" charset="0"/>
                <a:cs typeface="Traditional Arabic" panose="02020603050405020304" pitchFamily="18" charset="-78"/>
              </a:rPr>
              <a:t>ستيفن وكيتي وجيسي ونورا في دنفر</a:t>
            </a:r>
            <a:endParaRPr lang="en-US" sz="5400" b="1" dirty="0">
              <a:solidFill>
                <a:srgbClr val="FFFFFF"/>
              </a:solidFill>
              <a:effectLst>
                <a:glow rad="127000">
                  <a:srgbClr val="000000"/>
                </a:glow>
              </a:effectLst>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2525569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29B2A7-A2B7-844D-B483-1A11A0C630E8}"/>
              </a:ext>
            </a:extLst>
          </p:cNvPr>
          <p:cNvPicPr>
            <a:picLocks noChangeAspect="1"/>
          </p:cNvPicPr>
          <p:nvPr/>
        </p:nvPicPr>
        <p:blipFill>
          <a:blip r:embed="rId3"/>
          <a:stretch>
            <a:fillRect/>
          </a:stretch>
        </p:blipFill>
        <p:spPr>
          <a:xfrm>
            <a:off x="1115616" y="-171400"/>
            <a:ext cx="6912768" cy="9217024"/>
          </a:xfrm>
          <a:prstGeom prst="rect">
            <a:avLst/>
          </a:prstGeom>
        </p:spPr>
      </p:pic>
      <p:sp>
        <p:nvSpPr>
          <p:cNvPr id="184322" name="Title 1"/>
          <p:cNvSpPr>
            <a:spLocks noGrp="1"/>
          </p:cNvSpPr>
          <p:nvPr>
            <p:ph type="title"/>
          </p:nvPr>
        </p:nvSpPr>
        <p:spPr>
          <a:xfrm>
            <a:off x="5076057" y="5373216"/>
            <a:ext cx="2952328" cy="1008063"/>
          </a:xfrm>
        </p:spPr>
        <p:txBody>
          <a:bodyPr/>
          <a:lstStyle/>
          <a:p>
            <a:pPr rtl="1">
              <a:defRPr/>
            </a:pPr>
            <a:r>
              <a:rPr lang="ar-JO" b="1" dirty="0">
                <a:effectLst>
                  <a:glow rad="139700">
                    <a:schemeClr val="tx1"/>
                  </a:glow>
                </a:effectLst>
                <a:latin typeface="Traditional Arabic" panose="02020603050405020304" pitchFamily="18" charset="-78"/>
                <a:ea typeface="ＭＳ Ｐゴシック" charset="0"/>
                <a:cs typeface="Traditional Arabic" panose="02020603050405020304" pitchFamily="18" charset="-78"/>
              </a:rPr>
              <a:t>حفيدنا ذو السنتين جيسي</a:t>
            </a:r>
            <a:endParaRPr lang="en-US" b="1" dirty="0">
              <a:effectLst>
                <a:glow rad="139700">
                  <a:schemeClr val="tx1"/>
                </a:glow>
              </a:effectLst>
              <a:latin typeface="Traditional Arabic" panose="02020603050405020304" pitchFamily="18" charset="-78"/>
              <a:ea typeface="ＭＳ Ｐゴシック" charset="0"/>
              <a:cs typeface="Traditional Arabic" panose="02020603050405020304" pitchFamily="18" charset="-78"/>
            </a:endParaRPr>
          </a:p>
        </p:txBody>
      </p:sp>
      <p:sp>
        <p:nvSpPr>
          <p:cNvPr id="4" name="Title 1">
            <a:extLst>
              <a:ext uri="{FF2B5EF4-FFF2-40B4-BE49-F238E27FC236}">
                <a16:creationId xmlns:a16="http://schemas.microsoft.com/office/drawing/2014/main" id="{2999A057-978E-6746-BCC6-26C092BDCA7C}"/>
              </a:ext>
            </a:extLst>
          </p:cNvPr>
          <p:cNvSpPr txBox="1">
            <a:spLocks/>
          </p:cNvSpPr>
          <p:nvPr/>
        </p:nvSpPr>
        <p:spPr bwMode="auto">
          <a:xfrm>
            <a:off x="1445756" y="5340243"/>
            <a:ext cx="2622188"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ＭＳ Ｐゴシック" charset="0"/>
                <a:cs typeface="Traditional Arabic" panose="02020603050405020304" pitchFamily="18" charset="-78"/>
              </a:rPr>
              <a:t>وُلِدت نورا في 31 تموز</a:t>
            </a:r>
            <a:endParaRPr kumimoji="0" lang="en-US" sz="4400" b="1" i="0" u="none" strike="noStrike" kern="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3699243116"/>
      </p:ext>
    </p:extLst>
  </p:cSld>
  <p:clrMapOvr>
    <a:masterClrMapping/>
  </p:clrMapOvr>
  <p:transition spd="med">
    <p:randomBar dir="vert"/>
  </p:transition>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2004</TotalTime>
  <Words>2721</Words>
  <Application>Microsoft Office PowerPoint</Application>
  <PresentationFormat>On-screen Show (4:3)</PresentationFormat>
  <Paragraphs>392</Paragraphs>
  <Slides>44</Slides>
  <Notes>42</Notes>
  <HiddenSlides>0</HiddenSlides>
  <MMClips>0</MMClips>
  <ScaleCrop>false</ScaleCrop>
  <HeadingPairs>
    <vt:vector size="6" baseType="variant">
      <vt:variant>
        <vt:lpstr>Fonts Used</vt:lpstr>
      </vt:variant>
      <vt:variant>
        <vt:i4>12</vt:i4>
      </vt:variant>
      <vt:variant>
        <vt:lpstr>Theme</vt:lpstr>
      </vt:variant>
      <vt:variant>
        <vt:i4>20</vt:i4>
      </vt:variant>
      <vt:variant>
        <vt:lpstr>Slide Titles</vt:lpstr>
      </vt:variant>
      <vt:variant>
        <vt:i4>44</vt:i4>
      </vt:variant>
    </vt:vector>
  </HeadingPairs>
  <TitlesOfParts>
    <vt:vector size="76" baseType="lpstr">
      <vt:lpstr>楷体</vt:lpstr>
      <vt:lpstr>26</vt:lpstr>
      <vt:lpstr>Arial</vt:lpstr>
      <vt:lpstr>Calibri</vt:lpstr>
      <vt:lpstr>Comic Sans MS</vt:lpstr>
      <vt:lpstr>Helvetica</vt:lpstr>
      <vt:lpstr>Impact</vt:lpstr>
      <vt:lpstr>Kosher-Normal</vt:lpstr>
      <vt:lpstr>Times</vt:lpstr>
      <vt:lpstr>Times New Roman</vt:lpstr>
      <vt:lpstr>Traditional Arabic</vt:lpstr>
      <vt:lpstr>Wingdings</vt:lpstr>
      <vt:lpstr>49_Blank Presentation</vt:lpstr>
      <vt:lpstr>10_Default Design</vt:lpstr>
      <vt:lpstr>Blue Diagonal</vt:lpstr>
      <vt:lpstr>1_Blue Diagonal</vt:lpstr>
      <vt:lpstr>7_Blank Presentation</vt:lpstr>
      <vt:lpstr>4_Blank Presentation</vt:lpstr>
      <vt:lpstr>3_Default Design</vt:lpstr>
      <vt:lpstr>11_Default Design</vt:lpstr>
      <vt:lpstr>12_Default Design</vt:lpstr>
      <vt:lpstr>2_Orbit</vt:lpstr>
      <vt:lpstr>42_Default Design</vt:lpstr>
      <vt:lpstr>5_Orbit</vt:lpstr>
      <vt:lpstr>6_Beam</vt:lpstr>
      <vt:lpstr>7_Beam</vt:lpstr>
      <vt:lpstr>5_Blank Presentation</vt:lpstr>
      <vt:lpstr>5_Beam</vt:lpstr>
      <vt:lpstr>36_Default Design</vt:lpstr>
      <vt:lpstr>35_Default Design</vt:lpstr>
      <vt:lpstr>1_Clipboard</vt:lpstr>
      <vt:lpstr>2_Blue Diagonal</vt:lpstr>
      <vt:lpstr>الخلاص</vt:lpstr>
      <vt:lpstr>تايلاند • منغوليا • ميانمار • أندونيسيا</vt:lpstr>
      <vt:lpstr>مدرسة المجتمع الدوليَّة (تأسَّسَتْ في عام 1993م)</vt:lpstr>
      <vt:lpstr>يدرس في مدرسة المجتمع الدوليَّة الآن أكثر من 400 طالب</vt:lpstr>
      <vt:lpstr>أولادنا الثلاثة</vt:lpstr>
      <vt:lpstr>عائلة جريفيث 28 تشرين ثاني 2019</vt:lpstr>
      <vt:lpstr>كيرت (35) وكارا يمتلكان شركة لتقديم استشارات مختصَّةٍ بالموارد البشريَّة قرب مدينة سياتل</vt:lpstr>
      <vt:lpstr>ستيفن وكيتي وجيسي ونورا في دنفر</vt:lpstr>
      <vt:lpstr>حفيدنا ذو السنتين جيسي</vt:lpstr>
      <vt:lpstr>ستيفن (٣٣) يُدرِّب الطيَّارين في الشركة المتَّحدة (B777) في دنفر</vt:lpstr>
      <vt:lpstr>جون (30) تزوَّج كلُوي في باسادينا، كاليفورنيا، في عام 2022م</vt:lpstr>
      <vt:lpstr>Our People</vt:lpstr>
      <vt:lpstr>شعب كنيسة كروس رودز •  حزيران 2021</vt:lpstr>
      <vt:lpstr>Our People</vt:lpstr>
      <vt:lpstr>قمتُ بالإشراف على طلَّاب الدكتوراه في الخدمة في كلِّيَّة سنغافورة للكتاب المقدَّس – (2012 - 2021م)</vt:lpstr>
      <vt:lpstr>منظَّمتنا الإرساليَّة</vt:lpstr>
      <vt:lpstr>كلِّيَّة سنغافورة للكتاب المقدَّس</vt:lpstr>
      <vt:lpstr>المساقات التي قمتُ بتدريسها منذ عام 1991م</vt:lpstr>
      <vt:lpstr>English</vt:lpstr>
      <vt:lpstr>Chinese (Mandarin)</vt:lpstr>
      <vt:lpstr>اللغة الكورية</vt:lpstr>
      <vt:lpstr>اللغة اليابانية</vt:lpstr>
      <vt:lpstr>خدمة التعليم 1994-2021</vt:lpstr>
      <vt:lpstr>مسْحُ العهد الجديد - متاحٌ على الموقع الإلكترونيّ:  •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اللغة الصينيَّة</vt:lpstr>
      <vt:lpstr>اللغة الأندونيسيَّة</vt:lpstr>
      <vt:lpstr>اللغة المنغوليَّة</vt:lpstr>
      <vt:lpstr>اللغة الفيتناميَّة</vt:lpstr>
      <vt:lpstr>خدمات أعطانا الله إيَّاها في آسيا</vt:lpstr>
      <vt:lpstr>مدى المساق</vt:lpstr>
      <vt:lpstr>هدف المساق</vt:lpstr>
      <vt:lpstr>أهداف المساق</vt:lpstr>
      <vt:lpstr>متطلبات المساق</vt:lpstr>
      <vt:lpstr>يرافق  الإمتحان النهائي كتاب مغلق</vt:lpstr>
      <vt:lpstr>أمورٌ أُخرى</vt:lpstr>
      <vt:lpstr>Black</vt:lpstr>
      <vt:lpstr>الرابط للعرض التقديميِّ "علم الخلاص (سوتوريولوجيا)" متاحٌ على الموقع الإلكترونيّ: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Rami Jwainat</cp:lastModifiedBy>
  <cp:revision>107</cp:revision>
  <dcterms:created xsi:type="dcterms:W3CDTF">2014-08-02T06:39:19Z</dcterms:created>
  <dcterms:modified xsi:type="dcterms:W3CDTF">2023-11-30T14:23:40Z</dcterms:modified>
</cp:coreProperties>
</file>